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327" r:id="rId3"/>
    <p:sldId id="257" r:id="rId4"/>
    <p:sldId id="316" r:id="rId5"/>
    <p:sldId id="295" r:id="rId6"/>
    <p:sldId id="329" r:id="rId7"/>
    <p:sldId id="314" r:id="rId8"/>
    <p:sldId id="300" r:id="rId9"/>
    <p:sldId id="265" r:id="rId10"/>
    <p:sldId id="303" r:id="rId11"/>
    <p:sldId id="305" r:id="rId12"/>
    <p:sldId id="326" r:id="rId13"/>
    <p:sldId id="307" r:id="rId14"/>
    <p:sldId id="271" r:id="rId15"/>
    <p:sldId id="273" r:id="rId16"/>
    <p:sldId id="274" r:id="rId17"/>
    <p:sldId id="275" r:id="rId18"/>
    <p:sldId id="322" r:id="rId19"/>
    <p:sldId id="317" r:id="rId20"/>
    <p:sldId id="285" r:id="rId21"/>
    <p:sldId id="287" r:id="rId22"/>
    <p:sldId id="288" r:id="rId23"/>
    <p:sldId id="319" r:id="rId24"/>
    <p:sldId id="325" r:id="rId25"/>
    <p:sldId id="292" r:id="rId26"/>
    <p:sldId id="293" r:id="rId27"/>
    <p:sldId id="294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F58"/>
    <a:srgbClr val="E8544F"/>
    <a:srgbClr val="EB586F"/>
    <a:srgbClr val="FF6961"/>
    <a:srgbClr val="F38181"/>
    <a:srgbClr val="43D5FD"/>
    <a:srgbClr val="53ED7F"/>
    <a:srgbClr val="7984C7"/>
    <a:srgbClr val="D6D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100" autoAdjust="0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49569;&#55141;&#44600;\Desktop\xx.t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49569;&#55141;&#44600;\Desktop\xx.tx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xx!$B$1</c:f>
              <c:strCache>
                <c:ptCount val="1"/>
                <c:pt idx="0">
                  <c:v>AFL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xx!$A$2:$A$10</c:f>
              <c:strCache>
                <c:ptCount val="9"/>
                <c:pt idx="0">
                  <c:v>FFmpeg</c:v>
                </c:pt>
                <c:pt idx="1">
                  <c:v>Graphicsmagick</c:v>
                </c:pt>
                <c:pt idx="2">
                  <c:v>MuPDF</c:v>
                </c:pt>
                <c:pt idx="3">
                  <c:v>Xpdf</c:v>
                </c:pt>
                <c:pt idx="4">
                  <c:v>ImageMagick</c:v>
                </c:pt>
                <c:pt idx="5">
                  <c:v>Xfig</c:v>
                </c:pt>
                <c:pt idx="6">
                  <c:v>libsixel</c:v>
                </c:pt>
                <c:pt idx="7">
                  <c:v>libtiff</c:v>
                </c:pt>
                <c:pt idx="8">
                  <c:v>Ghostscript</c:v>
                </c:pt>
              </c:strCache>
            </c:strRef>
          </c:cat>
          <c:val>
            <c:numRef>
              <c:f>xx!$B$2:$B$10</c:f>
              <c:numCache>
                <c:formatCode>#,##0</c:formatCode>
                <c:ptCount val="9"/>
                <c:pt idx="0">
                  <c:v>11321</c:v>
                </c:pt>
                <c:pt idx="1">
                  <c:v>5938</c:v>
                </c:pt>
                <c:pt idx="2">
                  <c:v>2069</c:v>
                </c:pt>
                <c:pt idx="3">
                  <c:v>2957</c:v>
                </c:pt>
                <c:pt idx="4">
                  <c:v>5938</c:v>
                </c:pt>
                <c:pt idx="5">
                  <c:v>4261</c:v>
                </c:pt>
                <c:pt idx="6">
                  <c:v>4070</c:v>
                </c:pt>
                <c:pt idx="7">
                  <c:v>5071</c:v>
                </c:pt>
                <c:pt idx="8">
                  <c:v>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E-4F36-81FA-0F105DAB81DB}"/>
            </c:ext>
          </c:extLst>
        </c:ser>
        <c:ser>
          <c:idx val="1"/>
          <c:order val="1"/>
          <c:tx>
            <c:strRef>
              <c:f>xx!$C$1</c:f>
              <c:strCache>
                <c:ptCount val="1"/>
                <c:pt idx="0">
                  <c:v>AFL+CrFuzz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xx!$A$2:$A$10</c:f>
              <c:strCache>
                <c:ptCount val="9"/>
                <c:pt idx="0">
                  <c:v>FFmpeg</c:v>
                </c:pt>
                <c:pt idx="1">
                  <c:v>Graphicsmagick</c:v>
                </c:pt>
                <c:pt idx="2">
                  <c:v>MuPDF</c:v>
                </c:pt>
                <c:pt idx="3">
                  <c:v>Xpdf</c:v>
                </c:pt>
                <c:pt idx="4">
                  <c:v>ImageMagick</c:v>
                </c:pt>
                <c:pt idx="5">
                  <c:v>Xfig</c:v>
                </c:pt>
                <c:pt idx="6">
                  <c:v>libsixel</c:v>
                </c:pt>
                <c:pt idx="7">
                  <c:v>libtiff</c:v>
                </c:pt>
                <c:pt idx="8">
                  <c:v>Ghostscript</c:v>
                </c:pt>
              </c:strCache>
            </c:strRef>
          </c:cat>
          <c:val>
            <c:numRef>
              <c:f>xx!$C$2:$C$10</c:f>
              <c:numCache>
                <c:formatCode>#,##0</c:formatCode>
                <c:ptCount val="9"/>
                <c:pt idx="0">
                  <c:v>16403</c:v>
                </c:pt>
                <c:pt idx="1">
                  <c:v>7263</c:v>
                </c:pt>
                <c:pt idx="2">
                  <c:v>2147</c:v>
                </c:pt>
                <c:pt idx="3">
                  <c:v>3408</c:v>
                </c:pt>
                <c:pt idx="4">
                  <c:v>7263</c:v>
                </c:pt>
                <c:pt idx="5">
                  <c:v>4787</c:v>
                </c:pt>
                <c:pt idx="6">
                  <c:v>4724</c:v>
                </c:pt>
                <c:pt idx="7">
                  <c:v>5350</c:v>
                </c:pt>
                <c:pt idx="8">
                  <c:v>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E-4F36-81FA-0F105DAB8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488896"/>
        <c:axId val="805489552"/>
      </c:barChart>
      <c:catAx>
        <c:axId val="80548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805489552"/>
        <c:crosses val="autoZero"/>
        <c:auto val="1"/>
        <c:lblAlgn val="ctr"/>
        <c:lblOffset val="100"/>
        <c:noMultiLvlLbl val="0"/>
      </c:catAx>
      <c:valAx>
        <c:axId val="80548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Path Coverage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ore-K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80548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911519429445183"/>
          <c:y val="0.87577525194288763"/>
          <c:w val="0.22939130287590773"/>
          <c:h val="5.6691067978120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xx!$H$1</c:f>
              <c:strCache>
                <c:ptCount val="1"/>
                <c:pt idx="0">
                  <c:v>Mopt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xx!$A$2:$A$10</c:f>
              <c:strCache>
                <c:ptCount val="9"/>
                <c:pt idx="0">
                  <c:v>FFmpeg</c:v>
                </c:pt>
                <c:pt idx="1">
                  <c:v>Graphicsmagick</c:v>
                </c:pt>
                <c:pt idx="2">
                  <c:v>MuPDF</c:v>
                </c:pt>
                <c:pt idx="3">
                  <c:v>Xpdf</c:v>
                </c:pt>
                <c:pt idx="4">
                  <c:v>ImageMagick</c:v>
                </c:pt>
                <c:pt idx="5">
                  <c:v>Xfig</c:v>
                </c:pt>
                <c:pt idx="6">
                  <c:v>libsixel</c:v>
                </c:pt>
                <c:pt idx="7">
                  <c:v>libtiff</c:v>
                </c:pt>
                <c:pt idx="8">
                  <c:v>Ghostscript</c:v>
                </c:pt>
              </c:strCache>
            </c:strRef>
          </c:cat>
          <c:val>
            <c:numRef>
              <c:f>xx!$H$2:$H$10</c:f>
              <c:numCache>
                <c:formatCode>#,##0</c:formatCode>
                <c:ptCount val="9"/>
                <c:pt idx="0">
                  <c:v>15420</c:v>
                </c:pt>
                <c:pt idx="1">
                  <c:v>6644</c:v>
                </c:pt>
                <c:pt idx="2">
                  <c:v>2426</c:v>
                </c:pt>
                <c:pt idx="3">
                  <c:v>2308</c:v>
                </c:pt>
                <c:pt idx="4">
                  <c:v>5450</c:v>
                </c:pt>
                <c:pt idx="5">
                  <c:v>4158</c:v>
                </c:pt>
                <c:pt idx="6">
                  <c:v>4101</c:v>
                </c:pt>
                <c:pt idx="7">
                  <c:v>4924</c:v>
                </c:pt>
                <c:pt idx="8">
                  <c:v>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D-458E-B753-481C22A21FA1}"/>
            </c:ext>
          </c:extLst>
        </c:ser>
        <c:ser>
          <c:idx val="1"/>
          <c:order val="1"/>
          <c:tx>
            <c:strRef>
              <c:f>xx!$I$1</c:f>
              <c:strCache>
                <c:ptCount val="1"/>
                <c:pt idx="0">
                  <c:v>MOPT+CrFuzz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xx!$A$2:$A$10</c:f>
              <c:strCache>
                <c:ptCount val="9"/>
                <c:pt idx="0">
                  <c:v>FFmpeg</c:v>
                </c:pt>
                <c:pt idx="1">
                  <c:v>Graphicsmagick</c:v>
                </c:pt>
                <c:pt idx="2">
                  <c:v>MuPDF</c:v>
                </c:pt>
                <c:pt idx="3">
                  <c:v>Xpdf</c:v>
                </c:pt>
                <c:pt idx="4">
                  <c:v>ImageMagick</c:v>
                </c:pt>
                <c:pt idx="5">
                  <c:v>Xfig</c:v>
                </c:pt>
                <c:pt idx="6">
                  <c:v>libsixel</c:v>
                </c:pt>
                <c:pt idx="7">
                  <c:v>libtiff</c:v>
                </c:pt>
                <c:pt idx="8">
                  <c:v>Ghostscript</c:v>
                </c:pt>
              </c:strCache>
            </c:strRef>
          </c:cat>
          <c:val>
            <c:numRef>
              <c:f>xx!$I$2:$I$10</c:f>
              <c:numCache>
                <c:formatCode>#,##0</c:formatCode>
                <c:ptCount val="9"/>
                <c:pt idx="0">
                  <c:v>17379</c:v>
                </c:pt>
                <c:pt idx="1">
                  <c:v>7130</c:v>
                </c:pt>
                <c:pt idx="2">
                  <c:v>2448</c:v>
                </c:pt>
                <c:pt idx="3">
                  <c:v>4015</c:v>
                </c:pt>
                <c:pt idx="4">
                  <c:v>6238</c:v>
                </c:pt>
                <c:pt idx="5">
                  <c:v>5390</c:v>
                </c:pt>
                <c:pt idx="6">
                  <c:v>4313</c:v>
                </c:pt>
                <c:pt idx="7">
                  <c:v>6228</c:v>
                </c:pt>
                <c:pt idx="8">
                  <c:v>3150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D-458E-B753-481C22A21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660424"/>
        <c:axId val="624658784"/>
      </c:barChart>
      <c:catAx>
        <c:axId val="62466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624658784"/>
        <c:crosses val="autoZero"/>
        <c:auto val="1"/>
        <c:lblAlgn val="ctr"/>
        <c:lblOffset val="100"/>
        <c:noMultiLvlLbl val="0"/>
      </c:catAx>
      <c:valAx>
        <c:axId val="6246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Path Coverage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ore-K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62466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92277360595092"/>
          <c:y val="0.87090921326152304"/>
          <c:w val="0.27615123815377407"/>
          <c:h val="5.7272993569197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384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e3ef62e8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e3ef62e8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626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e3ef62e8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e3ef62e8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e3ef62e84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e3ef62e84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e3ef62e84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e3ef62e84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http://www.turingfinance.com/artificial-intelligence-and-statistics-principal-component-analysis-and-self-organizing-maps/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3e039aeb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a3e039aeb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e3ef62e84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e3ef62e84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233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e3ef62e8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e3ef62e8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187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e3ef62e8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e3ef62e8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e3ef62e8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e3ef62e8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43a98c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43a98c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e3ef62e8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9e3ef62e8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e3ef62e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9e3ef62e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385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e3ef62e84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e3ef62e84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641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e3ef62e8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e3ef62e8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e3ef62e8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e3ef62e8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e3ef62e8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e3ef62e8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e3ef62e8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e3ef62e8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Icons made by &lt;a </a:t>
            </a:r>
            <a:r>
              <a:rPr lang="en-US" dirty="0" err="1"/>
              <a:t>href</a:t>
            </a:r>
            <a:r>
              <a:rPr lang="en-US" dirty="0"/>
              <a:t>="https://www.flaticon.com/authors/freepik" title="</a:t>
            </a:r>
            <a:r>
              <a:rPr lang="en-US" dirty="0" err="1"/>
              <a:t>Freepik</a:t>
            </a:r>
            <a:r>
              <a:rPr lang="en-US" dirty="0"/>
              <a:t>"&gt;</a:t>
            </a:r>
            <a:r>
              <a:rPr lang="en-US" dirty="0" err="1"/>
              <a:t>Freepik</a:t>
            </a:r>
            <a:r>
              <a:rPr lang="en-US" dirty="0"/>
              <a:t>&lt;/a&gt; from &lt;a </a:t>
            </a:r>
            <a:r>
              <a:rPr lang="en-US" dirty="0" err="1"/>
              <a:t>href</a:t>
            </a:r>
            <a:r>
              <a:rPr lang="en-US" dirty="0"/>
              <a:t>="https://www.flaticon.com/" title="</a:t>
            </a:r>
            <a:r>
              <a:rPr lang="en-US" dirty="0" err="1"/>
              <a:t>Flaticon</a:t>
            </a:r>
            <a:r>
              <a:rPr lang="en-US" dirty="0"/>
              <a:t>"&gt; www.flaticon.com&lt;/a&gt;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8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e3ef62e8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e3ef62e8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73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e3ef62e8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e3ef62e8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46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e3ef62e8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e3ef62e8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81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e3ef62e8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e3ef62e8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e3ef62e8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e3ef62e8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51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e3ef62e8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e3ef62e8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62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33.pn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36.jp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55429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700" dirty="0">
                <a:solidFill>
                  <a:schemeClr val="tx1"/>
                </a:solidFill>
              </a:rPr>
              <a:t>CrFuzz: Fuzzing Multi-purpose Programs through Input Validation</a:t>
            </a:r>
            <a:endParaRPr sz="37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55;p13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311700" y="2318239"/>
                <a:ext cx="8520600" cy="48463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en-US" altLang="ko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Suhwan Song*, Chengyu Song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1800" baseline="30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†</m:t>
                    </m:r>
                  </m:oMath>
                </a14:m>
                <a:r>
                  <a:rPr lang="en-US" altLang="ko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Yeongjin Jang</a:t>
                </a:r>
                <a:r>
                  <a:rPr lang="en-US" altLang="ko-KR" sz="18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‡</a:t>
                </a:r>
                <a:r>
                  <a:rPr lang="en-US" altLang="ko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Byoungyoung Lee*</a:t>
                </a:r>
                <a:endPara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Google Shape;55;p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1700" y="2318239"/>
                <a:ext cx="8520600" cy="484630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3BEF000-BF26-4A7A-90C2-0571FC9E7B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</a:t>
            </a:fld>
            <a:endParaRPr lang="ko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CA58EA-A335-4BEF-8B0D-B59FF67F5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51" y="3660636"/>
            <a:ext cx="1170986" cy="12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0851B473-CB8A-47E6-87EF-0E7C911D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71" y="3706843"/>
            <a:ext cx="1231206" cy="12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| University Relations and Marketing | Oregon State University">
            <a:extLst>
              <a:ext uri="{FF2B5EF4-FFF2-40B4-BE49-F238E27FC236}">
                <a16:creationId xmlns:a16="http://schemas.microsoft.com/office/drawing/2014/main" id="{F34BBF00-6685-4430-905A-82CBC37C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1" y="3660636"/>
            <a:ext cx="31432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5786D7-1A69-4C90-A9C9-0751DAD1AB2C}"/>
                  </a:ext>
                </a:extLst>
              </p:cNvPr>
              <p:cNvSpPr txBox="1"/>
              <p:nvPr/>
            </p:nvSpPr>
            <p:spPr>
              <a:xfrm>
                <a:off x="3348396" y="2851082"/>
                <a:ext cx="225428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*Seoul National University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1400" baseline="300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†</m:t>
                    </m:r>
                  </m:oMath>
                </a14:m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UC Riverside</a:t>
                </a:r>
              </a:p>
              <a:p>
                <a:pPr lvl="0" algn="ctr"/>
                <a:r>
                  <a:rPr lang="en-US" altLang="ko-KR" sz="1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‡ </a:t>
                </a: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Oregon State University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5786D7-1A69-4C90-A9C9-0751DAD1A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396" y="2851082"/>
                <a:ext cx="2254287" cy="738664"/>
              </a:xfrm>
              <a:prstGeom prst="rect">
                <a:avLst/>
              </a:prstGeom>
              <a:blipFill>
                <a:blip r:embed="rId9"/>
                <a:stretch>
                  <a:fillRect l="-270" t="-1653" b="-7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9"/>
    </mc:Choice>
    <mc:Fallback xmlns="">
      <p:transition spd="slow" advTm="243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>
            <a:extLst>
              <a:ext uri="{FF2B5EF4-FFF2-40B4-BE49-F238E27FC236}">
                <a16:creationId xmlns:a16="http://schemas.microsoft.com/office/drawing/2014/main" id="{2B2115AC-6151-4B9F-B30A-7C02CF83B103}"/>
              </a:ext>
            </a:extLst>
          </p:cNvPr>
          <p:cNvGrpSpPr/>
          <p:nvPr/>
        </p:nvGrpSpPr>
        <p:grpSpPr>
          <a:xfrm>
            <a:off x="1256191" y="1678357"/>
            <a:ext cx="1278904" cy="914056"/>
            <a:chOff x="1778550" y="3766124"/>
            <a:chExt cx="1483177" cy="1060053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8B6C0A36-469B-417A-885C-788FD8FB0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4272" y="3766124"/>
              <a:ext cx="691730" cy="646648"/>
            </a:xfrm>
            <a:prstGeom prst="rect">
              <a:avLst/>
            </a:prstGeom>
          </p:spPr>
        </p:pic>
        <p:sp>
          <p:nvSpPr>
            <p:cNvPr id="81" name="Google Shape;103;p17">
              <a:extLst>
                <a:ext uri="{FF2B5EF4-FFF2-40B4-BE49-F238E27FC236}">
                  <a16:creationId xmlns:a16="http://schemas.microsoft.com/office/drawing/2014/main" id="{3F7671D7-06CC-4D81-A435-8EF075410332}"/>
                </a:ext>
              </a:extLst>
            </p:cNvPr>
            <p:cNvSpPr txBox="1"/>
            <p:nvPr/>
          </p:nvSpPr>
          <p:spPr>
            <a:xfrm>
              <a:off x="1778550" y="4445117"/>
              <a:ext cx="1483177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BMP to PNG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6A41E7B-89FC-4956-969F-746A660065F5}"/>
              </a:ext>
            </a:extLst>
          </p:cNvPr>
          <p:cNvGrpSpPr/>
          <p:nvPr/>
        </p:nvGrpSpPr>
        <p:grpSpPr>
          <a:xfrm>
            <a:off x="1154025" y="1678354"/>
            <a:ext cx="1472664" cy="914055"/>
            <a:chOff x="1660066" y="3766124"/>
            <a:chExt cx="1707885" cy="1060052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29086F6D-36F7-4FF3-BEDE-1F201C47B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4272" y="3766124"/>
              <a:ext cx="691730" cy="646648"/>
            </a:xfrm>
            <a:prstGeom prst="rect">
              <a:avLst/>
            </a:prstGeom>
          </p:spPr>
        </p:pic>
        <p:sp>
          <p:nvSpPr>
            <p:cNvPr id="38" name="Google Shape;103;p17">
              <a:extLst>
                <a:ext uri="{FF2B5EF4-FFF2-40B4-BE49-F238E27FC236}">
                  <a16:creationId xmlns:a16="http://schemas.microsoft.com/office/drawing/2014/main" id="{01810603-DA2A-45FF-BB9F-D47ABC95492B}"/>
                </a:ext>
              </a:extLst>
            </p:cNvPr>
            <p:cNvSpPr txBox="1"/>
            <p:nvPr/>
          </p:nvSpPr>
          <p:spPr>
            <a:xfrm>
              <a:off x="1660066" y="4445116"/>
              <a:ext cx="1707885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BMP to JPEG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Invalid input is </a:t>
            </a:r>
            <a:r>
              <a:rPr lang="ko" altLang="ko-KR" dirty="0">
                <a:solidFill>
                  <a:srgbClr val="000000"/>
                </a:solidFill>
              </a:rPr>
              <a:t>early rejected by the parser</a:t>
            </a:r>
            <a:endParaRPr dirty="0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BE4441FB-EFFC-4886-B659-BAACF98D6D18}"/>
              </a:ext>
            </a:extLst>
          </p:cNvPr>
          <p:cNvGrpSpPr/>
          <p:nvPr/>
        </p:nvGrpSpPr>
        <p:grpSpPr>
          <a:xfrm>
            <a:off x="3033462" y="1989380"/>
            <a:ext cx="3153662" cy="2244274"/>
            <a:chOff x="2895565" y="1902018"/>
            <a:chExt cx="3429455" cy="2440540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62C4CA8A-C5ED-48DD-AA38-213E5235B1B6}"/>
                </a:ext>
              </a:extLst>
            </p:cNvPr>
            <p:cNvSpPr/>
            <p:nvPr/>
          </p:nvSpPr>
          <p:spPr>
            <a:xfrm>
              <a:off x="2895565" y="2314167"/>
              <a:ext cx="3429455" cy="1686970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5552FD15-65ED-40CE-8C31-7573811F6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0431" y="1902018"/>
              <a:ext cx="614947" cy="6149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6" name="Google Shape;103;p17">
              <a:extLst>
                <a:ext uri="{FF2B5EF4-FFF2-40B4-BE49-F238E27FC236}">
                  <a16:creationId xmlns:a16="http://schemas.microsoft.com/office/drawing/2014/main" id="{98383281-3A1C-4FB7-AA34-60494F219C6D}"/>
                </a:ext>
              </a:extLst>
            </p:cNvPr>
            <p:cNvSpPr txBox="1"/>
            <p:nvPr/>
          </p:nvSpPr>
          <p:spPr>
            <a:xfrm>
              <a:off x="2895566" y="3961497"/>
              <a:ext cx="3429454" cy="3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Multi-purpose  Program</a:t>
              </a:r>
              <a:endParaRPr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F12281D9-9505-40BB-875A-1330EA9D690B}"/>
                </a:ext>
              </a:extLst>
            </p:cNvPr>
            <p:cNvSpPr/>
            <p:nvPr/>
          </p:nvSpPr>
          <p:spPr>
            <a:xfrm>
              <a:off x="3051366" y="2516965"/>
              <a:ext cx="1151571" cy="130230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File Input Parser</a:t>
              </a:r>
              <a:endParaRPr lang="en-US" altLang="ko-K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3F666643-D3D6-48CC-8A01-B193672BFD8B}"/>
                </a:ext>
              </a:extLst>
            </p:cNvPr>
            <p:cNvSpPr/>
            <p:nvPr/>
          </p:nvSpPr>
          <p:spPr>
            <a:xfrm>
              <a:off x="5008248" y="2456341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PNG</a:t>
              </a:r>
              <a:endParaRPr lang="en-US" altLang="ko-K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533C74B9-A416-40F8-BF62-8D86DDD4098C}"/>
                </a:ext>
              </a:extLst>
            </p:cNvPr>
            <p:cNvSpPr/>
            <p:nvPr/>
          </p:nvSpPr>
          <p:spPr>
            <a:xfrm>
              <a:off x="5008248" y="2952959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JPEG</a:t>
              </a:r>
              <a:endParaRPr lang="en-US" altLang="ko-K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6AD27363-935F-4205-86B9-844266DD4BA9}"/>
                </a:ext>
              </a:extLst>
            </p:cNvPr>
            <p:cNvSpPr/>
            <p:nvPr/>
          </p:nvSpPr>
          <p:spPr>
            <a:xfrm>
              <a:off x="5008248" y="3446736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PDF</a:t>
              </a:r>
              <a:endParaRPr lang="en-US" altLang="ko-K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8470BD7F-E8EE-4BBD-81AD-881C731B0194}"/>
                </a:ext>
              </a:extLst>
            </p:cNvPr>
            <p:cNvSpPr/>
            <p:nvPr/>
          </p:nvSpPr>
          <p:spPr>
            <a:xfrm>
              <a:off x="4560561" y="3087025"/>
              <a:ext cx="157947" cy="157947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B5CE63A5-0CF7-4FC1-A538-27C5B8C5461A}"/>
              </a:ext>
            </a:extLst>
          </p:cNvPr>
          <p:cNvGrpSpPr/>
          <p:nvPr/>
        </p:nvGrpSpPr>
        <p:grpSpPr>
          <a:xfrm>
            <a:off x="1059396" y="2826423"/>
            <a:ext cx="1615938" cy="1064973"/>
            <a:chOff x="1550326" y="3234055"/>
            <a:chExt cx="1874043" cy="1235071"/>
          </a:xfrm>
        </p:grpSpPr>
        <p:pic>
          <p:nvPicPr>
            <p:cNvPr id="82" name="Google Shape;92;p17">
              <a:extLst>
                <a:ext uri="{FF2B5EF4-FFF2-40B4-BE49-F238E27FC236}">
                  <a16:creationId xmlns:a16="http://schemas.microsoft.com/office/drawing/2014/main" id="{1ABF7617-DFC7-4DBE-96CE-46BCCE2C1E1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43036" y="3234055"/>
              <a:ext cx="763025" cy="76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103;p17">
              <a:extLst>
                <a:ext uri="{FF2B5EF4-FFF2-40B4-BE49-F238E27FC236}">
                  <a16:creationId xmlns:a16="http://schemas.microsoft.com/office/drawing/2014/main" id="{E5540069-6737-49CB-B829-104876D24BFD}"/>
                </a:ext>
              </a:extLst>
            </p:cNvPr>
            <p:cNvSpPr txBox="1"/>
            <p:nvPr/>
          </p:nvSpPr>
          <p:spPr>
            <a:xfrm>
              <a:off x="1550326" y="4088065"/>
              <a:ext cx="1874043" cy="3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Invalid File Input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[BMP]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pic>
        <p:nvPicPr>
          <p:cNvPr id="10" name="Google Shape;155;p23">
            <a:extLst>
              <a:ext uri="{FF2B5EF4-FFF2-40B4-BE49-F238E27FC236}">
                <a16:creationId xmlns:a16="http://schemas.microsoft.com/office/drawing/2014/main" id="{7FD6039A-0AA6-45E8-9497-4F8C65512AB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6073" y="2669633"/>
            <a:ext cx="460200" cy="46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ABE6E61D-644C-499D-BA40-0202D5E98330}"/>
              </a:ext>
            </a:extLst>
          </p:cNvPr>
          <p:cNvGrpSpPr/>
          <p:nvPr/>
        </p:nvGrpSpPr>
        <p:grpSpPr>
          <a:xfrm>
            <a:off x="2025804" y="2970588"/>
            <a:ext cx="1733239" cy="1502433"/>
            <a:chOff x="2025804" y="3415818"/>
            <a:chExt cx="1733239" cy="1502433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44A7067-60D4-4BC9-8B52-DDD33BA37FAF}"/>
                </a:ext>
              </a:extLst>
            </p:cNvPr>
            <p:cNvSpPr/>
            <p:nvPr/>
          </p:nvSpPr>
          <p:spPr>
            <a:xfrm>
              <a:off x="2025804" y="3415818"/>
              <a:ext cx="1540861" cy="1196597"/>
            </a:xfrm>
            <a:custGeom>
              <a:avLst/>
              <a:gdLst>
                <a:gd name="connsiteX0" fmla="*/ 65697 w 1636899"/>
                <a:gd name="connsiteY0" fmla="*/ 231678 h 1196597"/>
                <a:gd name="connsiteX1" fmla="*/ 176839 w 1636899"/>
                <a:gd name="connsiteY1" fmla="*/ 186211 h 1196597"/>
                <a:gd name="connsiteX2" fmla="*/ 1576225 w 1636899"/>
                <a:gd name="connsiteY2" fmla="*/ 54860 h 1196597"/>
                <a:gd name="connsiteX3" fmla="*/ 1252901 w 1636899"/>
                <a:gd name="connsiteY3" fmla="*/ 1196597 h 119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6899" h="1196597">
                  <a:moveTo>
                    <a:pt x="65697" y="231678"/>
                  </a:moveTo>
                  <a:cubicBezTo>
                    <a:pt x="-4609" y="223679"/>
                    <a:pt x="-74915" y="215681"/>
                    <a:pt x="176839" y="186211"/>
                  </a:cubicBezTo>
                  <a:cubicBezTo>
                    <a:pt x="428593" y="156741"/>
                    <a:pt x="1396882" y="-113537"/>
                    <a:pt x="1576225" y="54860"/>
                  </a:cubicBezTo>
                  <a:cubicBezTo>
                    <a:pt x="1755568" y="223257"/>
                    <a:pt x="1504234" y="709927"/>
                    <a:pt x="1252901" y="1196597"/>
                  </a:cubicBezTo>
                </a:path>
              </a:pathLst>
            </a:custGeom>
            <a:noFill/>
            <a:ln w="28575">
              <a:solidFill>
                <a:srgbClr val="F35F58"/>
              </a:solidFill>
              <a:headEnd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Google Shape;103;p17">
              <a:extLst>
                <a:ext uri="{FF2B5EF4-FFF2-40B4-BE49-F238E27FC236}">
                  <a16:creationId xmlns:a16="http://schemas.microsoft.com/office/drawing/2014/main" id="{E070F6D7-19A0-4A8A-A37C-6AC60BA65F27}"/>
                </a:ext>
              </a:extLst>
            </p:cNvPr>
            <p:cNvSpPr txBox="1"/>
            <p:nvPr/>
          </p:nvSpPr>
          <p:spPr>
            <a:xfrm>
              <a:off x="2563517" y="4567835"/>
              <a:ext cx="1195526" cy="350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Terminate</a:t>
              </a:r>
              <a:endParaRPr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B00AB50-A3F6-4718-8E65-08F8D5C65293}"/>
              </a:ext>
            </a:extLst>
          </p:cNvPr>
          <p:cNvGrpSpPr/>
          <p:nvPr/>
        </p:nvGrpSpPr>
        <p:grpSpPr>
          <a:xfrm>
            <a:off x="2193871" y="1957151"/>
            <a:ext cx="2782374" cy="1198241"/>
            <a:chOff x="2193871" y="1957151"/>
            <a:chExt cx="2782374" cy="1198241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6CB8EE3-4D71-405E-8860-E05914860103}"/>
                </a:ext>
              </a:extLst>
            </p:cNvPr>
            <p:cNvGrpSpPr/>
            <p:nvPr/>
          </p:nvGrpSpPr>
          <p:grpSpPr>
            <a:xfrm>
              <a:off x="2193871" y="1957151"/>
              <a:ext cx="2443313" cy="1198241"/>
              <a:chOff x="2193871" y="1957151"/>
              <a:chExt cx="2443313" cy="1198241"/>
            </a:xfrm>
          </p:grpSpPr>
          <p:cxnSp>
            <p:nvCxnSpPr>
              <p:cNvPr id="76" name="직선 화살표 연결선 75">
                <a:extLst>
                  <a:ext uri="{FF2B5EF4-FFF2-40B4-BE49-F238E27FC236}">
                    <a16:creationId xmlns:a16="http://schemas.microsoft.com/office/drawing/2014/main" id="{84B4CB3F-6ADA-4F5D-927B-4E505E85FB25}"/>
                  </a:ext>
                </a:extLst>
              </p:cNvPr>
              <p:cNvCxnSpPr>
                <a:cxnSpLocks/>
                <a:stCxn id="82" idx="3"/>
                <a:endCxn id="57" idx="1"/>
              </p:cNvCxnSpPr>
              <p:nvPr/>
            </p:nvCxnSpPr>
            <p:spPr>
              <a:xfrm flipV="1">
                <a:off x="2228413" y="3153660"/>
                <a:ext cx="948321" cy="173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화살표 연결선 29">
                <a:extLst>
                  <a:ext uri="{FF2B5EF4-FFF2-40B4-BE49-F238E27FC236}">
                    <a16:creationId xmlns:a16="http://schemas.microsoft.com/office/drawing/2014/main" id="{E72B37E1-41E7-48E9-ADFD-4E2D7257957D}"/>
                  </a:ext>
                </a:extLst>
              </p:cNvPr>
              <p:cNvCxnSpPr>
                <a:cxnSpLocks/>
                <a:stCxn id="80" idx="3"/>
                <a:endCxn id="61" idx="0"/>
              </p:cNvCxnSpPr>
              <p:nvPr/>
            </p:nvCxnSpPr>
            <p:spPr>
              <a:xfrm>
                <a:off x="2193871" y="1957151"/>
                <a:ext cx="2443313" cy="1121939"/>
              </a:xfrm>
              <a:prstGeom prst="bentConnector2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직선 화살표 연결선 100">
              <a:extLst>
                <a:ext uri="{FF2B5EF4-FFF2-40B4-BE49-F238E27FC236}">
                  <a16:creationId xmlns:a16="http://schemas.microsoft.com/office/drawing/2014/main" id="{171B8FDB-098D-4E34-9657-F1C7F40E5DF5}"/>
                </a:ext>
              </a:extLst>
            </p:cNvPr>
            <p:cNvCxnSpPr>
              <a:cxnSpLocks/>
              <a:stCxn id="61" idx="6"/>
              <a:endCxn id="58" idx="1"/>
            </p:cNvCxnSpPr>
            <p:nvPr/>
          </p:nvCxnSpPr>
          <p:spPr>
            <a:xfrm flipV="1">
              <a:off x="4709806" y="2689690"/>
              <a:ext cx="266439" cy="4620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66709C82-5C94-4536-A3C1-787F600F821E}"/>
              </a:ext>
            </a:extLst>
          </p:cNvPr>
          <p:cNvGrpSpPr/>
          <p:nvPr/>
        </p:nvGrpSpPr>
        <p:grpSpPr>
          <a:xfrm>
            <a:off x="6089569" y="2689689"/>
            <a:ext cx="1910055" cy="1266864"/>
            <a:chOff x="6193944" y="2182844"/>
            <a:chExt cx="2042947" cy="1355002"/>
          </a:xfrm>
        </p:grpSpPr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F9E1D844-EF53-4926-BB1E-7998A9C90857}"/>
                </a:ext>
              </a:extLst>
            </p:cNvPr>
            <p:cNvCxnSpPr>
              <a:cxnSpLocks/>
              <a:stCxn id="58" idx="3"/>
              <a:endCxn id="108" idx="1"/>
            </p:cNvCxnSpPr>
            <p:nvPr/>
          </p:nvCxnSpPr>
          <p:spPr>
            <a:xfrm>
              <a:off x="6193947" y="2182841"/>
              <a:ext cx="958391" cy="5421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36A722F7-1462-4625-B95E-65AF0F5C3C07}"/>
                </a:ext>
              </a:extLst>
            </p:cNvPr>
            <p:cNvGrpSpPr/>
            <p:nvPr/>
          </p:nvGrpSpPr>
          <p:grpSpPr>
            <a:xfrm>
              <a:off x="7064380" y="2223209"/>
              <a:ext cx="1172511" cy="1314637"/>
              <a:chOff x="6037607" y="599848"/>
              <a:chExt cx="1172511" cy="1314637"/>
            </a:xfrm>
          </p:grpSpPr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id="{4ADE45BC-8112-4A9E-8E94-9D141FB85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5565" y="599848"/>
                <a:ext cx="1003553" cy="1003553"/>
              </a:xfrm>
              <a:prstGeom prst="rect">
                <a:avLst/>
              </a:prstGeom>
            </p:spPr>
          </p:pic>
          <p:sp>
            <p:nvSpPr>
              <p:cNvPr id="109" name="Google Shape;103;p17">
                <a:extLst>
                  <a:ext uri="{FF2B5EF4-FFF2-40B4-BE49-F238E27FC236}">
                    <a16:creationId xmlns:a16="http://schemas.microsoft.com/office/drawing/2014/main" id="{D495EC45-A23E-426C-AFE0-70D839BC014B}"/>
                  </a:ext>
                </a:extLst>
              </p:cNvPr>
              <p:cNvSpPr txBox="1"/>
              <p:nvPr/>
            </p:nvSpPr>
            <p:spPr>
              <a:xfrm>
                <a:off x="6037607" y="1533426"/>
                <a:ext cx="1172511" cy="381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Output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DB158B53-EAF7-4C55-B025-F2C29E329930}"/>
              </a:ext>
            </a:extLst>
          </p:cNvPr>
          <p:cNvGrpSpPr/>
          <p:nvPr/>
        </p:nvGrpSpPr>
        <p:grpSpPr>
          <a:xfrm>
            <a:off x="5135552" y="2444545"/>
            <a:ext cx="2724248" cy="1025686"/>
            <a:chOff x="5135552" y="2889775"/>
            <a:chExt cx="2724248" cy="1025686"/>
          </a:xfrm>
        </p:grpSpPr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51DDF5B2-052B-4208-B762-F324AB356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35552" y="2889775"/>
              <a:ext cx="843197" cy="445864"/>
            </a:xfrm>
            <a:prstGeom prst="rect">
              <a:avLst/>
            </a:prstGeom>
          </p:spPr>
        </p:pic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8F689254-392F-44F4-8B70-4180E217C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16603" y="3234664"/>
              <a:ext cx="843197" cy="680797"/>
            </a:xfrm>
            <a:prstGeom prst="rect">
              <a:avLst/>
            </a:prstGeom>
          </p:spPr>
        </p:pic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94C82B-AB35-4B74-BE4B-3227C7AE69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10</a:t>
            </a:fld>
            <a:endParaRPr lang="ko" altLang="en-US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84ECFEBF-EA95-4D18-B46E-F4D37C0A34AF}"/>
              </a:ext>
            </a:extLst>
          </p:cNvPr>
          <p:cNvGrpSpPr/>
          <p:nvPr/>
        </p:nvGrpSpPr>
        <p:grpSpPr>
          <a:xfrm>
            <a:off x="2193871" y="1957148"/>
            <a:ext cx="2782374" cy="1196512"/>
            <a:chOff x="2193871" y="1957148"/>
            <a:chExt cx="2782374" cy="1196512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5173D44-E2BA-4B57-924A-C4D2E865EAEC}"/>
                </a:ext>
              </a:extLst>
            </p:cNvPr>
            <p:cNvGrpSpPr/>
            <p:nvPr/>
          </p:nvGrpSpPr>
          <p:grpSpPr>
            <a:xfrm>
              <a:off x="2193871" y="1957148"/>
              <a:ext cx="2443313" cy="1196512"/>
              <a:chOff x="2193871" y="1957148"/>
              <a:chExt cx="2443313" cy="1196512"/>
            </a:xfrm>
          </p:grpSpPr>
          <p:cxnSp>
            <p:nvCxnSpPr>
              <p:cNvPr id="42" name="직선 화살표 연결선 41">
                <a:extLst>
                  <a:ext uri="{FF2B5EF4-FFF2-40B4-BE49-F238E27FC236}">
                    <a16:creationId xmlns:a16="http://schemas.microsoft.com/office/drawing/2014/main" id="{DF77F7C5-E0F8-4420-9ABD-CB8448F12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8413" y="3150092"/>
                <a:ext cx="948321" cy="356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29">
                <a:extLst>
                  <a:ext uri="{FF2B5EF4-FFF2-40B4-BE49-F238E27FC236}">
                    <a16:creationId xmlns:a16="http://schemas.microsoft.com/office/drawing/2014/main" id="{257D5430-FE18-4695-B38A-3B2E0390122F}"/>
                  </a:ext>
                </a:extLst>
              </p:cNvPr>
              <p:cNvCxnSpPr>
                <a:cxnSpLocks/>
                <a:stCxn id="37" idx="3"/>
              </p:cNvCxnSpPr>
              <p:nvPr/>
            </p:nvCxnSpPr>
            <p:spPr>
              <a:xfrm>
                <a:off x="2193871" y="1957148"/>
                <a:ext cx="2443313" cy="1121939"/>
              </a:xfrm>
              <a:prstGeom prst="bentConnector2">
                <a:avLst/>
              </a:prstGeom>
              <a:ln w="28575">
                <a:solidFill>
                  <a:schemeClr val="accent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828C13AB-BD99-467F-89FC-61ECDF8A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9806" y="3146370"/>
              <a:ext cx="266439" cy="53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6FA79641-AD41-45DD-9CCC-7F4508428B0C}"/>
              </a:ext>
            </a:extLst>
          </p:cNvPr>
          <p:cNvGrpSpPr/>
          <p:nvPr/>
        </p:nvGrpSpPr>
        <p:grpSpPr>
          <a:xfrm>
            <a:off x="6089569" y="2693909"/>
            <a:ext cx="1910052" cy="1229126"/>
            <a:chOff x="6193947" y="2663570"/>
            <a:chExt cx="2042944" cy="1314643"/>
          </a:xfrm>
        </p:grpSpPr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8C303204-3C2C-419D-B7A2-AD54DE70B5C3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6193947" y="3106547"/>
              <a:ext cx="958391" cy="58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14259190-52C6-4DCB-9861-5D582673A1E1}"/>
                </a:ext>
              </a:extLst>
            </p:cNvPr>
            <p:cNvGrpSpPr/>
            <p:nvPr/>
          </p:nvGrpSpPr>
          <p:grpSpPr>
            <a:xfrm>
              <a:off x="7064380" y="2663570"/>
              <a:ext cx="1172511" cy="1314643"/>
              <a:chOff x="6037607" y="1040209"/>
              <a:chExt cx="1172511" cy="1314643"/>
            </a:xfrm>
          </p:grpSpPr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4C5979E4-BF45-454B-8D0B-5DE35D602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5565" y="1040209"/>
                <a:ext cx="1003553" cy="1003553"/>
              </a:xfrm>
              <a:prstGeom prst="rect">
                <a:avLst/>
              </a:prstGeom>
            </p:spPr>
          </p:pic>
          <p:sp>
            <p:nvSpPr>
              <p:cNvPr id="48" name="Google Shape;103;p17">
                <a:extLst>
                  <a:ext uri="{FF2B5EF4-FFF2-40B4-BE49-F238E27FC236}">
                    <a16:creationId xmlns:a16="http://schemas.microsoft.com/office/drawing/2014/main" id="{6205070A-8127-47E3-A368-D5E388FD723A}"/>
                  </a:ext>
                </a:extLst>
              </p:cNvPr>
              <p:cNvSpPr txBox="1"/>
              <p:nvPr/>
            </p:nvSpPr>
            <p:spPr>
              <a:xfrm>
                <a:off x="6037607" y="1973792"/>
                <a:ext cx="1172511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Output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09552FF-3CCD-4DAA-A439-61ECC093F822}"/>
              </a:ext>
            </a:extLst>
          </p:cNvPr>
          <p:cNvGrpSpPr/>
          <p:nvPr/>
        </p:nvGrpSpPr>
        <p:grpSpPr>
          <a:xfrm>
            <a:off x="5135552" y="2789434"/>
            <a:ext cx="2724248" cy="680797"/>
            <a:chOff x="5135552" y="3234664"/>
            <a:chExt cx="2724248" cy="680797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70B28C50-4269-4E07-89CD-04F1943A4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35552" y="3339403"/>
              <a:ext cx="843197" cy="445864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E5F87134-025B-427B-BA8B-5CD766DE1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16603" y="3234664"/>
              <a:ext cx="843197" cy="680797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09CA37-0F1F-47CF-8AE2-A4057AB684A4}"/>
              </a:ext>
            </a:extLst>
          </p:cNvPr>
          <p:cNvGrpSpPr/>
          <p:nvPr/>
        </p:nvGrpSpPr>
        <p:grpSpPr>
          <a:xfrm>
            <a:off x="6295413" y="1069646"/>
            <a:ext cx="2123576" cy="1558728"/>
            <a:chOff x="6295413" y="1069646"/>
            <a:chExt cx="2123576" cy="1558728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BF18544-D05A-4FE2-9B0E-F9AEFB198CCA}"/>
                </a:ext>
              </a:extLst>
            </p:cNvPr>
            <p:cNvGrpSpPr/>
            <p:nvPr/>
          </p:nvGrpSpPr>
          <p:grpSpPr>
            <a:xfrm>
              <a:off x="6838009" y="1069646"/>
              <a:ext cx="933274" cy="1190687"/>
              <a:chOff x="5896843" y="3625887"/>
              <a:chExt cx="933274" cy="1190687"/>
            </a:xfrm>
          </p:grpSpPr>
          <p:grpSp>
            <p:nvGrpSpPr>
              <p:cNvPr id="95" name="그룹 94">
                <a:extLst>
                  <a:ext uri="{FF2B5EF4-FFF2-40B4-BE49-F238E27FC236}">
                    <a16:creationId xmlns:a16="http://schemas.microsoft.com/office/drawing/2014/main" id="{59F11817-7D55-492A-848E-5D94118E0698}"/>
                  </a:ext>
                </a:extLst>
              </p:cNvPr>
              <p:cNvGrpSpPr/>
              <p:nvPr/>
            </p:nvGrpSpPr>
            <p:grpSpPr>
              <a:xfrm>
                <a:off x="5896843" y="3752446"/>
                <a:ext cx="933274" cy="1064128"/>
                <a:chOff x="6115064" y="3706818"/>
                <a:chExt cx="933274" cy="1064128"/>
              </a:xfrm>
            </p:grpSpPr>
            <p:grpSp>
              <p:nvGrpSpPr>
                <p:cNvPr id="96" name="그룹 95">
                  <a:extLst>
                    <a:ext uri="{FF2B5EF4-FFF2-40B4-BE49-F238E27FC236}">
                      <a16:creationId xmlns:a16="http://schemas.microsoft.com/office/drawing/2014/main" id="{706FB719-36F4-412B-96FB-A2746104A44E}"/>
                    </a:ext>
                  </a:extLst>
                </p:cNvPr>
                <p:cNvGrpSpPr/>
                <p:nvPr/>
              </p:nvGrpSpPr>
              <p:grpSpPr>
                <a:xfrm>
                  <a:off x="6330396" y="3706818"/>
                  <a:ext cx="717942" cy="658142"/>
                  <a:chOff x="6623137" y="2210844"/>
                  <a:chExt cx="772433" cy="708098"/>
                </a:xfrm>
              </p:grpSpPr>
              <p:sp>
                <p:nvSpPr>
                  <p:cNvPr id="104" name="타원 103">
                    <a:extLst>
                      <a:ext uri="{FF2B5EF4-FFF2-40B4-BE49-F238E27FC236}">
                        <a16:creationId xmlns:a16="http://schemas.microsoft.com/office/drawing/2014/main" id="{2210D0F6-D047-480C-9FB2-92D3DE17BFA5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0" name="타원 109">
                    <a:extLst>
                      <a:ext uri="{FF2B5EF4-FFF2-40B4-BE49-F238E27FC236}">
                        <a16:creationId xmlns:a16="http://schemas.microsoft.com/office/drawing/2014/main" id="{BD9B6314-45FB-4962-B79B-8CD5185F84DC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1" name="타원 110">
                    <a:extLst>
                      <a:ext uri="{FF2B5EF4-FFF2-40B4-BE49-F238E27FC236}">
                        <a16:creationId xmlns:a16="http://schemas.microsoft.com/office/drawing/2014/main" id="{68D17D59-4D12-457F-A3D2-7FED4D3505F8}"/>
                      </a:ext>
                    </a:extLst>
                  </p:cNvPr>
                  <p:cNvSpPr/>
                  <p:nvPr/>
                </p:nvSpPr>
                <p:spPr>
                  <a:xfrm>
                    <a:off x="7126261" y="2649633"/>
                    <a:ext cx="269309" cy="269309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112" name="직선 화살표 연결선 111">
                    <a:extLst>
                      <a:ext uri="{FF2B5EF4-FFF2-40B4-BE49-F238E27FC236}">
                        <a16:creationId xmlns:a16="http://schemas.microsoft.com/office/drawing/2014/main" id="{96F7C5A7-ACC2-4DD8-8040-BBC4EC22EF46}"/>
                      </a:ext>
                    </a:extLst>
                  </p:cNvPr>
                  <p:cNvCxnSpPr>
                    <a:cxnSpLocks/>
                    <a:stCxn id="104" idx="3"/>
                    <a:endCxn id="110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직선 화살표 연결선 112">
                    <a:extLst>
                      <a:ext uri="{FF2B5EF4-FFF2-40B4-BE49-F238E27FC236}">
                        <a16:creationId xmlns:a16="http://schemas.microsoft.com/office/drawing/2014/main" id="{E18E879E-5899-471E-A2CF-D70FCB0BD80C}"/>
                      </a:ext>
                    </a:extLst>
                  </p:cNvPr>
                  <p:cNvCxnSpPr>
                    <a:cxnSpLocks/>
                    <a:stCxn id="104" idx="5"/>
                    <a:endCxn id="111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그룹 96">
                  <a:extLst>
                    <a:ext uri="{FF2B5EF4-FFF2-40B4-BE49-F238E27FC236}">
                      <a16:creationId xmlns:a16="http://schemas.microsoft.com/office/drawing/2014/main" id="{B4ABFCD6-4B00-4DD9-8C9E-B9F31FC9E516}"/>
                    </a:ext>
                  </a:extLst>
                </p:cNvPr>
                <p:cNvGrpSpPr/>
                <p:nvPr/>
              </p:nvGrpSpPr>
              <p:grpSpPr>
                <a:xfrm>
                  <a:off x="6115064" y="4112804"/>
                  <a:ext cx="717942" cy="658142"/>
                  <a:chOff x="6623137" y="2210844"/>
                  <a:chExt cx="772433" cy="708098"/>
                </a:xfrm>
              </p:grpSpPr>
              <p:sp>
                <p:nvSpPr>
                  <p:cNvPr id="98" name="타원 97">
                    <a:extLst>
                      <a:ext uri="{FF2B5EF4-FFF2-40B4-BE49-F238E27FC236}">
                        <a16:creationId xmlns:a16="http://schemas.microsoft.com/office/drawing/2014/main" id="{91BA03C9-D001-494D-8864-62F31A5F26EB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9" name="타원 98">
                    <a:extLst>
                      <a:ext uri="{FF2B5EF4-FFF2-40B4-BE49-F238E27FC236}">
                        <a16:creationId xmlns:a16="http://schemas.microsoft.com/office/drawing/2014/main" id="{2D27609B-2F84-41EF-ADE3-828B8B34EB7C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99">
                    <a:extLst>
                      <a:ext uri="{FF2B5EF4-FFF2-40B4-BE49-F238E27FC236}">
                        <a16:creationId xmlns:a16="http://schemas.microsoft.com/office/drawing/2014/main" id="{52EB099F-FEEF-4C3A-950C-7703668BC20C}"/>
                      </a:ext>
                    </a:extLst>
                  </p:cNvPr>
                  <p:cNvSpPr/>
                  <p:nvPr/>
                </p:nvSpPr>
                <p:spPr>
                  <a:xfrm>
                    <a:off x="7126261" y="2649633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102" name="직선 화살표 연결선 101">
                    <a:extLst>
                      <a:ext uri="{FF2B5EF4-FFF2-40B4-BE49-F238E27FC236}">
                        <a16:creationId xmlns:a16="http://schemas.microsoft.com/office/drawing/2014/main" id="{52BB6901-049C-481A-BF2E-EF9F12CE9E07}"/>
                      </a:ext>
                    </a:extLst>
                  </p:cNvPr>
                  <p:cNvCxnSpPr>
                    <a:cxnSpLocks/>
                    <a:stCxn id="98" idx="3"/>
                    <a:endCxn id="99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직선 화살표 연결선 102">
                    <a:extLst>
                      <a:ext uri="{FF2B5EF4-FFF2-40B4-BE49-F238E27FC236}">
                        <a16:creationId xmlns:a16="http://schemas.microsoft.com/office/drawing/2014/main" id="{98284910-C621-4254-A820-DFA63C7ABFBC}"/>
                      </a:ext>
                    </a:extLst>
                  </p:cNvPr>
                  <p:cNvCxnSpPr>
                    <a:cxnSpLocks/>
                    <a:stCxn id="98" idx="5"/>
                    <a:endCxn id="100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E79B0D8A-577B-45B2-9211-0CFE404A9BFD}"/>
                  </a:ext>
                </a:extLst>
              </p:cNvPr>
              <p:cNvSpPr/>
              <p:nvPr/>
            </p:nvSpPr>
            <p:spPr>
              <a:xfrm>
                <a:off x="6395514" y="3625887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606011B8-72C9-46C3-A041-09990D6F8F6B}"/>
                  </a:ext>
                </a:extLst>
              </p:cNvPr>
              <p:cNvSpPr/>
              <p:nvPr/>
            </p:nvSpPr>
            <p:spPr>
              <a:xfrm>
                <a:off x="6613409" y="4044499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Google Shape;103;p17">
              <a:extLst>
                <a:ext uri="{FF2B5EF4-FFF2-40B4-BE49-F238E27FC236}">
                  <a16:creationId xmlns:a16="http://schemas.microsoft.com/office/drawing/2014/main" id="{C378BB81-98C3-40D6-9B97-B91FED7914A3}"/>
                </a:ext>
              </a:extLst>
            </p:cNvPr>
            <p:cNvSpPr txBox="1"/>
            <p:nvPr/>
          </p:nvSpPr>
          <p:spPr>
            <a:xfrm>
              <a:off x="6295413" y="2247314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PNG”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6129FA7-2A10-44A8-93C2-580C3E60F2BE}"/>
              </a:ext>
            </a:extLst>
          </p:cNvPr>
          <p:cNvSpPr txBox="1"/>
          <p:nvPr/>
        </p:nvSpPr>
        <p:spPr>
          <a:xfrm>
            <a:off x="1408587" y="1073988"/>
            <a:ext cx="5272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rgbClr val="E8544F"/>
                </a:solidFill>
              </a:rPr>
              <a:t>Cannot reach to backends </a:t>
            </a:r>
            <a:r>
              <a:rPr lang="en-US" altLang="ko-KR" sz="2000" dirty="0">
                <a:solidFill>
                  <a:schemeClr val="tx1"/>
                </a:solidFill>
              </a:rPr>
              <a:t>regardless 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of command-line options!</a:t>
            </a:r>
            <a:endParaRPr lang="en-US" altLang="ko-KR" sz="2000" dirty="0">
              <a:solidFill>
                <a:srgbClr val="F35F58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618B2AF-1443-4E3E-9C1A-593B5FC1E321}"/>
              </a:ext>
            </a:extLst>
          </p:cNvPr>
          <p:cNvGrpSpPr/>
          <p:nvPr/>
        </p:nvGrpSpPr>
        <p:grpSpPr>
          <a:xfrm>
            <a:off x="5619147" y="3517873"/>
            <a:ext cx="2123576" cy="1517935"/>
            <a:chOff x="5619147" y="3517873"/>
            <a:chExt cx="2123576" cy="1517935"/>
          </a:xfrm>
        </p:grpSpPr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id="{E3D9DBC5-ED81-425B-9948-F1A9090119DC}"/>
                </a:ext>
              </a:extLst>
            </p:cNvPr>
            <p:cNvGrpSpPr/>
            <p:nvPr/>
          </p:nvGrpSpPr>
          <p:grpSpPr>
            <a:xfrm>
              <a:off x="6229563" y="3517873"/>
              <a:ext cx="933274" cy="1190687"/>
              <a:chOff x="5896843" y="3625887"/>
              <a:chExt cx="933274" cy="1190687"/>
            </a:xfrm>
          </p:grpSpPr>
          <p:grpSp>
            <p:nvGrpSpPr>
              <p:cNvPr id="118" name="그룹 117">
                <a:extLst>
                  <a:ext uri="{FF2B5EF4-FFF2-40B4-BE49-F238E27FC236}">
                    <a16:creationId xmlns:a16="http://schemas.microsoft.com/office/drawing/2014/main" id="{40E36D28-9F09-4527-932F-330AB8A53593}"/>
                  </a:ext>
                </a:extLst>
              </p:cNvPr>
              <p:cNvGrpSpPr/>
              <p:nvPr/>
            </p:nvGrpSpPr>
            <p:grpSpPr>
              <a:xfrm>
                <a:off x="5896843" y="3752446"/>
                <a:ext cx="933274" cy="1064128"/>
                <a:chOff x="6115064" y="3706818"/>
                <a:chExt cx="933274" cy="1064128"/>
              </a:xfrm>
            </p:grpSpPr>
            <p:grpSp>
              <p:nvGrpSpPr>
                <p:cNvPr id="121" name="그룹 120">
                  <a:extLst>
                    <a:ext uri="{FF2B5EF4-FFF2-40B4-BE49-F238E27FC236}">
                      <a16:creationId xmlns:a16="http://schemas.microsoft.com/office/drawing/2014/main" id="{3D3ED4AD-D7DB-4620-A6CE-15ED44ED699E}"/>
                    </a:ext>
                  </a:extLst>
                </p:cNvPr>
                <p:cNvGrpSpPr/>
                <p:nvPr/>
              </p:nvGrpSpPr>
              <p:grpSpPr>
                <a:xfrm>
                  <a:off x="6330396" y="3706818"/>
                  <a:ext cx="717942" cy="658142"/>
                  <a:chOff x="6623137" y="2210844"/>
                  <a:chExt cx="772433" cy="708098"/>
                </a:xfrm>
              </p:grpSpPr>
              <p:sp>
                <p:nvSpPr>
                  <p:cNvPr id="128" name="타원 127">
                    <a:extLst>
                      <a:ext uri="{FF2B5EF4-FFF2-40B4-BE49-F238E27FC236}">
                        <a16:creationId xmlns:a16="http://schemas.microsoft.com/office/drawing/2014/main" id="{805309F5-7AF6-4EFE-A196-F9779818FD91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9" name="타원 128">
                    <a:extLst>
                      <a:ext uri="{FF2B5EF4-FFF2-40B4-BE49-F238E27FC236}">
                        <a16:creationId xmlns:a16="http://schemas.microsoft.com/office/drawing/2014/main" id="{C721E445-E1BB-4B69-9BD3-2A30D57D5AB2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0" name="타원 129">
                    <a:extLst>
                      <a:ext uri="{FF2B5EF4-FFF2-40B4-BE49-F238E27FC236}">
                        <a16:creationId xmlns:a16="http://schemas.microsoft.com/office/drawing/2014/main" id="{B0A6EFE1-D80F-4242-A14C-008A6720130B}"/>
                      </a:ext>
                    </a:extLst>
                  </p:cNvPr>
                  <p:cNvSpPr/>
                  <p:nvPr/>
                </p:nvSpPr>
                <p:spPr>
                  <a:xfrm>
                    <a:off x="7126261" y="2649633"/>
                    <a:ext cx="269309" cy="269309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131" name="직선 화살표 연결선 130">
                    <a:extLst>
                      <a:ext uri="{FF2B5EF4-FFF2-40B4-BE49-F238E27FC236}">
                        <a16:creationId xmlns:a16="http://schemas.microsoft.com/office/drawing/2014/main" id="{11BF6737-8AD8-4A49-8C4E-116A8BA92728}"/>
                      </a:ext>
                    </a:extLst>
                  </p:cNvPr>
                  <p:cNvCxnSpPr>
                    <a:cxnSpLocks/>
                    <a:stCxn id="128" idx="3"/>
                    <a:endCxn id="129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직선 화살표 연결선 131">
                    <a:extLst>
                      <a:ext uri="{FF2B5EF4-FFF2-40B4-BE49-F238E27FC236}">
                        <a16:creationId xmlns:a16="http://schemas.microsoft.com/office/drawing/2014/main" id="{8BE6A944-242B-4B8D-9A02-6508FED295AA}"/>
                      </a:ext>
                    </a:extLst>
                  </p:cNvPr>
                  <p:cNvCxnSpPr>
                    <a:cxnSpLocks/>
                    <a:stCxn id="128" idx="5"/>
                    <a:endCxn id="130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그룹 121">
                  <a:extLst>
                    <a:ext uri="{FF2B5EF4-FFF2-40B4-BE49-F238E27FC236}">
                      <a16:creationId xmlns:a16="http://schemas.microsoft.com/office/drawing/2014/main" id="{A24D26E2-DD4C-4D44-BC58-3B2D755616AA}"/>
                    </a:ext>
                  </a:extLst>
                </p:cNvPr>
                <p:cNvGrpSpPr/>
                <p:nvPr/>
              </p:nvGrpSpPr>
              <p:grpSpPr>
                <a:xfrm>
                  <a:off x="6115064" y="4112804"/>
                  <a:ext cx="717942" cy="658142"/>
                  <a:chOff x="6623137" y="2210844"/>
                  <a:chExt cx="772433" cy="708098"/>
                </a:xfrm>
              </p:grpSpPr>
              <p:sp>
                <p:nvSpPr>
                  <p:cNvPr id="123" name="타원 122">
                    <a:extLst>
                      <a:ext uri="{FF2B5EF4-FFF2-40B4-BE49-F238E27FC236}">
                        <a16:creationId xmlns:a16="http://schemas.microsoft.com/office/drawing/2014/main" id="{3EAF5595-9755-4E17-A494-3EDD4E32B38B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4" name="타원 123">
                    <a:extLst>
                      <a:ext uri="{FF2B5EF4-FFF2-40B4-BE49-F238E27FC236}">
                        <a16:creationId xmlns:a16="http://schemas.microsoft.com/office/drawing/2014/main" id="{37F5125A-5E48-47B5-BA11-1D22C71C7E13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5" name="타원 124">
                    <a:extLst>
                      <a:ext uri="{FF2B5EF4-FFF2-40B4-BE49-F238E27FC236}">
                        <a16:creationId xmlns:a16="http://schemas.microsoft.com/office/drawing/2014/main" id="{A805A0B9-BCA6-41F9-8A59-F2C5C3696B6B}"/>
                      </a:ext>
                    </a:extLst>
                  </p:cNvPr>
                  <p:cNvSpPr/>
                  <p:nvPr/>
                </p:nvSpPr>
                <p:spPr>
                  <a:xfrm>
                    <a:off x="7126261" y="2649633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126" name="직선 화살표 연결선 125">
                    <a:extLst>
                      <a:ext uri="{FF2B5EF4-FFF2-40B4-BE49-F238E27FC236}">
                        <a16:creationId xmlns:a16="http://schemas.microsoft.com/office/drawing/2014/main" id="{0A5B30B3-A823-45A5-BB34-A278A7881C4C}"/>
                      </a:ext>
                    </a:extLst>
                  </p:cNvPr>
                  <p:cNvCxnSpPr>
                    <a:cxnSpLocks/>
                    <a:stCxn id="123" idx="3"/>
                    <a:endCxn id="124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직선 화살표 연결선 126">
                    <a:extLst>
                      <a:ext uri="{FF2B5EF4-FFF2-40B4-BE49-F238E27FC236}">
                        <a16:creationId xmlns:a16="http://schemas.microsoft.com/office/drawing/2014/main" id="{930C1E4F-8A31-495C-B849-0E9A81B67D64}"/>
                      </a:ext>
                    </a:extLst>
                  </p:cNvPr>
                  <p:cNvCxnSpPr>
                    <a:cxnSpLocks/>
                    <a:stCxn id="123" idx="5"/>
                    <a:endCxn id="125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F683EA48-2983-45A1-ACC3-A50A87295254}"/>
                  </a:ext>
                </a:extLst>
              </p:cNvPr>
              <p:cNvSpPr/>
              <p:nvPr/>
            </p:nvSpPr>
            <p:spPr>
              <a:xfrm>
                <a:off x="6395514" y="3625887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1097EE93-4D04-419F-9EBE-957750974368}"/>
                  </a:ext>
                </a:extLst>
              </p:cNvPr>
              <p:cNvSpPr/>
              <p:nvPr/>
            </p:nvSpPr>
            <p:spPr>
              <a:xfrm>
                <a:off x="6613409" y="4044499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Google Shape;103;p17">
              <a:extLst>
                <a:ext uri="{FF2B5EF4-FFF2-40B4-BE49-F238E27FC236}">
                  <a16:creationId xmlns:a16="http://schemas.microsoft.com/office/drawing/2014/main" id="{E632287D-17DB-4577-B000-A676BF31F46C}"/>
                </a:ext>
              </a:extLst>
            </p:cNvPr>
            <p:cNvSpPr txBox="1"/>
            <p:nvPr/>
          </p:nvSpPr>
          <p:spPr>
            <a:xfrm>
              <a:off x="5619147" y="4654748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JPEG”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CC8E8FE-B38F-45AF-B3E8-3778DD110AFB}"/>
              </a:ext>
            </a:extLst>
          </p:cNvPr>
          <p:cNvGrpSpPr/>
          <p:nvPr/>
        </p:nvGrpSpPr>
        <p:grpSpPr>
          <a:xfrm>
            <a:off x="7342297" y="1488258"/>
            <a:ext cx="1679008" cy="2745396"/>
            <a:chOff x="7342297" y="1488258"/>
            <a:chExt cx="1679008" cy="274539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BD5C06-75AC-4C4F-B5E0-76B1D24A8114}"/>
                </a:ext>
              </a:extLst>
            </p:cNvPr>
            <p:cNvSpPr txBox="1"/>
            <p:nvPr/>
          </p:nvSpPr>
          <p:spPr>
            <a:xfrm>
              <a:off x="8130574" y="2908016"/>
              <a:ext cx="890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-KR" sz="2000" dirty="0">
                  <a:solidFill>
                    <a:srgbClr val="E8544F"/>
                  </a:solidFill>
                </a:rPr>
                <a:t>Same!</a:t>
              </a:r>
            </a:p>
          </p:txBody>
        </p:sp>
        <p:cxnSp>
          <p:nvCxnSpPr>
            <p:cNvPr id="138" name="직선 화살표 연결선 29">
              <a:extLst>
                <a:ext uri="{FF2B5EF4-FFF2-40B4-BE49-F238E27FC236}">
                  <a16:creationId xmlns:a16="http://schemas.microsoft.com/office/drawing/2014/main" id="{B488C3A2-C766-44D0-B783-C146F97C787F}"/>
                </a:ext>
              </a:extLst>
            </p:cNvPr>
            <p:cNvCxnSpPr>
              <a:cxnSpLocks/>
              <a:stCxn id="115" idx="2"/>
              <a:endCxn id="137" idx="0"/>
            </p:cNvCxnSpPr>
            <p:nvPr/>
          </p:nvCxnSpPr>
          <p:spPr>
            <a:xfrm>
              <a:off x="7771283" y="1488258"/>
              <a:ext cx="804657" cy="1419758"/>
            </a:xfrm>
            <a:prstGeom prst="bentConnector2">
              <a:avLst/>
            </a:prstGeom>
            <a:ln w="28575">
              <a:solidFill>
                <a:schemeClr val="accent2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화살표 연결선 29">
              <a:extLst>
                <a:ext uri="{FF2B5EF4-FFF2-40B4-BE49-F238E27FC236}">
                  <a16:creationId xmlns:a16="http://schemas.microsoft.com/office/drawing/2014/main" id="{EAE929EE-C556-48C2-8424-CB9C84BFC69B}"/>
                </a:ext>
              </a:extLst>
            </p:cNvPr>
            <p:cNvCxnSpPr>
              <a:cxnSpLocks/>
              <a:endCxn id="137" idx="2"/>
            </p:cNvCxnSpPr>
            <p:nvPr/>
          </p:nvCxnSpPr>
          <p:spPr>
            <a:xfrm flipV="1">
              <a:off x="7342297" y="3308126"/>
              <a:ext cx="1233643" cy="925528"/>
            </a:xfrm>
            <a:prstGeom prst="bentConnector2">
              <a:avLst/>
            </a:prstGeom>
            <a:ln w="28575">
              <a:solidFill>
                <a:schemeClr val="accent2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73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94"/>
    </mc:Choice>
    <mc:Fallback xmlns="">
      <p:transition spd="slow" advTm="81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24CAF769-34BB-408B-9AB3-C0AB62E80D94}"/>
              </a:ext>
            </a:extLst>
          </p:cNvPr>
          <p:cNvGrpSpPr/>
          <p:nvPr/>
        </p:nvGrpSpPr>
        <p:grpSpPr>
          <a:xfrm>
            <a:off x="5653208" y="3577062"/>
            <a:ext cx="2123576" cy="1395410"/>
            <a:chOff x="5653208" y="3577062"/>
            <a:chExt cx="2123576" cy="1395410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E5F558DB-B8EB-4E78-A47E-C9E13828E608}"/>
                </a:ext>
              </a:extLst>
            </p:cNvPr>
            <p:cNvGrpSpPr/>
            <p:nvPr/>
          </p:nvGrpSpPr>
          <p:grpSpPr>
            <a:xfrm>
              <a:off x="6160852" y="3577062"/>
              <a:ext cx="933274" cy="1064128"/>
              <a:chOff x="6115064" y="3706818"/>
              <a:chExt cx="933274" cy="1064128"/>
            </a:xfrm>
          </p:grpSpPr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9E32D84E-36A1-4FCC-88E9-1CD16AF1A798}"/>
                  </a:ext>
                </a:extLst>
              </p:cNvPr>
              <p:cNvGrpSpPr/>
              <p:nvPr/>
            </p:nvGrpSpPr>
            <p:grpSpPr>
              <a:xfrm>
                <a:off x="6330396" y="3706818"/>
                <a:ext cx="717942" cy="658142"/>
                <a:chOff x="6623137" y="2210844"/>
                <a:chExt cx="772433" cy="708098"/>
              </a:xfrm>
            </p:grpSpPr>
            <p:sp>
              <p:nvSpPr>
                <p:cNvPr id="62" name="타원 61">
                  <a:extLst>
                    <a:ext uri="{FF2B5EF4-FFF2-40B4-BE49-F238E27FC236}">
                      <a16:creationId xmlns:a16="http://schemas.microsoft.com/office/drawing/2014/main" id="{D9C10B97-6392-429E-81F3-A39F603A8E8C}"/>
                    </a:ext>
                  </a:extLst>
                </p:cNvPr>
                <p:cNvSpPr/>
                <p:nvPr/>
              </p:nvSpPr>
              <p:spPr>
                <a:xfrm>
                  <a:off x="6858000" y="2210844"/>
                  <a:ext cx="269309" cy="269309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타원 62">
                  <a:extLst>
                    <a:ext uri="{FF2B5EF4-FFF2-40B4-BE49-F238E27FC236}">
                      <a16:creationId xmlns:a16="http://schemas.microsoft.com/office/drawing/2014/main" id="{BBC1ADF1-FC81-4225-A2AB-6E18775926D6}"/>
                    </a:ext>
                  </a:extLst>
                </p:cNvPr>
                <p:cNvSpPr/>
                <p:nvPr/>
              </p:nvSpPr>
              <p:spPr>
                <a:xfrm>
                  <a:off x="6623137" y="2649632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타원 63">
                  <a:extLst>
                    <a:ext uri="{FF2B5EF4-FFF2-40B4-BE49-F238E27FC236}">
                      <a16:creationId xmlns:a16="http://schemas.microsoft.com/office/drawing/2014/main" id="{C24EAE77-39A4-46C6-95E0-36A7DDE0387C}"/>
                    </a:ext>
                  </a:extLst>
                </p:cNvPr>
                <p:cNvSpPr/>
                <p:nvPr/>
              </p:nvSpPr>
              <p:spPr>
                <a:xfrm>
                  <a:off x="7126261" y="2649633"/>
                  <a:ext cx="269309" cy="269309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cxnSp>
              <p:nvCxnSpPr>
                <p:cNvPr id="65" name="직선 화살표 연결선 64">
                  <a:extLst>
                    <a:ext uri="{FF2B5EF4-FFF2-40B4-BE49-F238E27FC236}">
                      <a16:creationId xmlns:a16="http://schemas.microsoft.com/office/drawing/2014/main" id="{13525012-3BF2-4044-9225-728D63765499}"/>
                    </a:ext>
                  </a:extLst>
                </p:cNvPr>
                <p:cNvCxnSpPr>
                  <a:cxnSpLocks/>
                  <a:stCxn id="62" idx="3"/>
                  <a:endCxn id="63" idx="0"/>
                </p:cNvCxnSpPr>
                <p:nvPr/>
              </p:nvCxnSpPr>
              <p:spPr>
                <a:xfrm flipH="1">
                  <a:off x="6757792" y="2440714"/>
                  <a:ext cx="139647" cy="2089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직선 화살표 연결선 65">
                  <a:extLst>
                    <a:ext uri="{FF2B5EF4-FFF2-40B4-BE49-F238E27FC236}">
                      <a16:creationId xmlns:a16="http://schemas.microsoft.com/office/drawing/2014/main" id="{C6A5899C-1611-408F-BCBC-EE31C21155E6}"/>
                    </a:ext>
                  </a:extLst>
                </p:cNvPr>
                <p:cNvCxnSpPr>
                  <a:cxnSpLocks/>
                  <a:stCxn id="62" idx="5"/>
                  <a:endCxn id="64" idx="0"/>
                </p:cNvCxnSpPr>
                <p:nvPr/>
              </p:nvCxnSpPr>
              <p:spPr>
                <a:xfrm>
                  <a:off x="7087870" y="2440714"/>
                  <a:ext cx="173049" cy="2089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ABBDDB35-8748-47B7-82CC-E046B5BA2822}"/>
                  </a:ext>
                </a:extLst>
              </p:cNvPr>
              <p:cNvGrpSpPr/>
              <p:nvPr/>
            </p:nvGrpSpPr>
            <p:grpSpPr>
              <a:xfrm>
                <a:off x="6115064" y="4112804"/>
                <a:ext cx="717942" cy="658142"/>
                <a:chOff x="6623137" y="2210844"/>
                <a:chExt cx="772433" cy="708098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DBBCABAD-3B90-4DF2-9FBE-62BC63DC7A2D}"/>
                    </a:ext>
                  </a:extLst>
                </p:cNvPr>
                <p:cNvSpPr/>
                <p:nvPr/>
              </p:nvSpPr>
              <p:spPr>
                <a:xfrm>
                  <a:off x="6858000" y="2210844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93F7476D-F6E2-4DE9-BE9E-8DBF9AB25FDD}"/>
                    </a:ext>
                  </a:extLst>
                </p:cNvPr>
                <p:cNvSpPr/>
                <p:nvPr/>
              </p:nvSpPr>
              <p:spPr>
                <a:xfrm>
                  <a:off x="6623137" y="2649632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타원 49">
                  <a:extLst>
                    <a:ext uri="{FF2B5EF4-FFF2-40B4-BE49-F238E27FC236}">
                      <a16:creationId xmlns:a16="http://schemas.microsoft.com/office/drawing/2014/main" id="{D5797727-FC17-48F7-BDD1-02DDF7BD523B}"/>
                    </a:ext>
                  </a:extLst>
                </p:cNvPr>
                <p:cNvSpPr/>
                <p:nvPr/>
              </p:nvSpPr>
              <p:spPr>
                <a:xfrm>
                  <a:off x="7126261" y="2649633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1" name="직선 화살표 연결선 50">
                  <a:extLst>
                    <a:ext uri="{FF2B5EF4-FFF2-40B4-BE49-F238E27FC236}">
                      <a16:creationId xmlns:a16="http://schemas.microsoft.com/office/drawing/2014/main" id="{8D7B9311-1E68-4BD2-BFE2-300E9AE7CC5E}"/>
                    </a:ext>
                  </a:extLst>
                </p:cNvPr>
                <p:cNvCxnSpPr>
                  <a:cxnSpLocks/>
                  <a:stCxn id="48" idx="3"/>
                  <a:endCxn id="49" idx="0"/>
                </p:cNvCxnSpPr>
                <p:nvPr/>
              </p:nvCxnSpPr>
              <p:spPr>
                <a:xfrm flipH="1">
                  <a:off x="6757792" y="2440714"/>
                  <a:ext cx="139647" cy="2089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직선 화살표 연결선 51">
                  <a:extLst>
                    <a:ext uri="{FF2B5EF4-FFF2-40B4-BE49-F238E27FC236}">
                      <a16:creationId xmlns:a16="http://schemas.microsoft.com/office/drawing/2014/main" id="{9E42EDE8-2113-40B6-837D-98F730BC0E80}"/>
                    </a:ext>
                  </a:extLst>
                </p:cNvPr>
                <p:cNvCxnSpPr>
                  <a:cxnSpLocks/>
                  <a:stCxn id="48" idx="5"/>
                  <a:endCxn id="50" idx="0"/>
                </p:cNvCxnSpPr>
                <p:nvPr/>
              </p:nvCxnSpPr>
              <p:spPr>
                <a:xfrm>
                  <a:off x="7087870" y="2440714"/>
                  <a:ext cx="173049" cy="2089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Google Shape;103;p17">
              <a:extLst>
                <a:ext uri="{FF2B5EF4-FFF2-40B4-BE49-F238E27FC236}">
                  <a16:creationId xmlns:a16="http://schemas.microsoft.com/office/drawing/2014/main" id="{E75F63C1-C43A-46C5-9483-07F4A03075C4}"/>
                </a:ext>
              </a:extLst>
            </p:cNvPr>
            <p:cNvSpPr txBox="1"/>
            <p:nvPr/>
          </p:nvSpPr>
          <p:spPr>
            <a:xfrm>
              <a:off x="5653208" y="4591412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JPEG”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Only valid input can explore backends</a:t>
            </a:r>
            <a:endParaRPr dirty="0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BE4441FB-EFFC-4886-B659-BAACF98D6D18}"/>
              </a:ext>
            </a:extLst>
          </p:cNvPr>
          <p:cNvGrpSpPr/>
          <p:nvPr/>
        </p:nvGrpSpPr>
        <p:grpSpPr>
          <a:xfrm>
            <a:off x="3033462" y="2022335"/>
            <a:ext cx="3153662" cy="2244274"/>
            <a:chOff x="2895565" y="1902018"/>
            <a:chExt cx="3429455" cy="2440540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62C4CA8A-C5ED-48DD-AA38-213E5235B1B6}"/>
                </a:ext>
              </a:extLst>
            </p:cNvPr>
            <p:cNvSpPr/>
            <p:nvPr/>
          </p:nvSpPr>
          <p:spPr>
            <a:xfrm>
              <a:off x="2895565" y="2314167"/>
              <a:ext cx="3429455" cy="1686970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5552FD15-65ED-40CE-8C31-7573811F6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0431" y="1902018"/>
              <a:ext cx="614947" cy="6149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6" name="Google Shape;103;p17">
              <a:extLst>
                <a:ext uri="{FF2B5EF4-FFF2-40B4-BE49-F238E27FC236}">
                  <a16:creationId xmlns:a16="http://schemas.microsoft.com/office/drawing/2014/main" id="{98383281-3A1C-4FB7-AA34-60494F219C6D}"/>
                </a:ext>
              </a:extLst>
            </p:cNvPr>
            <p:cNvSpPr txBox="1"/>
            <p:nvPr/>
          </p:nvSpPr>
          <p:spPr>
            <a:xfrm>
              <a:off x="2895566" y="3961497"/>
              <a:ext cx="3429454" cy="3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Multi-purpose  Program</a:t>
              </a:r>
              <a:endParaRPr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F12281D9-9505-40BB-875A-1330EA9D690B}"/>
                </a:ext>
              </a:extLst>
            </p:cNvPr>
            <p:cNvSpPr/>
            <p:nvPr/>
          </p:nvSpPr>
          <p:spPr>
            <a:xfrm>
              <a:off x="3051366" y="2516965"/>
              <a:ext cx="1151571" cy="130230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File Input Parser</a:t>
              </a:r>
              <a:endParaRPr lang="en-US" altLang="ko-K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3F666643-D3D6-48CC-8A01-B193672BFD8B}"/>
                </a:ext>
              </a:extLst>
            </p:cNvPr>
            <p:cNvSpPr/>
            <p:nvPr/>
          </p:nvSpPr>
          <p:spPr>
            <a:xfrm>
              <a:off x="5008248" y="2456341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PNG</a:t>
              </a:r>
              <a:endParaRPr lang="en-US" altLang="ko-K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533C74B9-A416-40F8-BF62-8D86DDD4098C}"/>
                </a:ext>
              </a:extLst>
            </p:cNvPr>
            <p:cNvSpPr/>
            <p:nvPr/>
          </p:nvSpPr>
          <p:spPr>
            <a:xfrm>
              <a:off x="5008248" y="2952959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JPEG</a:t>
              </a:r>
              <a:endParaRPr lang="en-US" altLang="ko-K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6AD27363-935F-4205-86B9-844266DD4BA9}"/>
                </a:ext>
              </a:extLst>
            </p:cNvPr>
            <p:cNvSpPr/>
            <p:nvPr/>
          </p:nvSpPr>
          <p:spPr>
            <a:xfrm>
              <a:off x="5008248" y="3446736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PDF</a:t>
              </a:r>
              <a:endParaRPr lang="en-US" altLang="ko-K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8470BD7F-E8EE-4BBD-81AD-881C731B0194}"/>
                </a:ext>
              </a:extLst>
            </p:cNvPr>
            <p:cNvSpPr/>
            <p:nvPr/>
          </p:nvSpPr>
          <p:spPr>
            <a:xfrm>
              <a:off x="4560561" y="3087025"/>
              <a:ext cx="157947" cy="157947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2B2115AC-6151-4B9F-B30A-7C02CF83B103}"/>
              </a:ext>
            </a:extLst>
          </p:cNvPr>
          <p:cNvGrpSpPr/>
          <p:nvPr/>
        </p:nvGrpSpPr>
        <p:grpSpPr>
          <a:xfrm>
            <a:off x="1233079" y="1711312"/>
            <a:ext cx="1325128" cy="914056"/>
            <a:chOff x="1751747" y="3766124"/>
            <a:chExt cx="1536784" cy="1060053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8B6C0A36-469B-417A-885C-788FD8FB0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4272" y="3766124"/>
              <a:ext cx="691730" cy="646648"/>
            </a:xfrm>
            <a:prstGeom prst="rect">
              <a:avLst/>
            </a:prstGeom>
          </p:spPr>
        </p:pic>
        <p:sp>
          <p:nvSpPr>
            <p:cNvPr id="81" name="Google Shape;103;p17">
              <a:extLst>
                <a:ext uri="{FF2B5EF4-FFF2-40B4-BE49-F238E27FC236}">
                  <a16:creationId xmlns:a16="http://schemas.microsoft.com/office/drawing/2014/main" id="{3F7671D7-06CC-4D81-A435-8EF075410332}"/>
                </a:ext>
              </a:extLst>
            </p:cNvPr>
            <p:cNvSpPr txBox="1"/>
            <p:nvPr/>
          </p:nvSpPr>
          <p:spPr>
            <a:xfrm>
              <a:off x="1751747" y="4445117"/>
              <a:ext cx="1536784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BMP to JPEG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B00AB50-A3F6-4718-8E65-08F8D5C65293}"/>
              </a:ext>
            </a:extLst>
          </p:cNvPr>
          <p:cNvGrpSpPr/>
          <p:nvPr/>
        </p:nvGrpSpPr>
        <p:grpSpPr>
          <a:xfrm>
            <a:off x="2193871" y="1990106"/>
            <a:ext cx="2782374" cy="1196509"/>
            <a:chOff x="2193871" y="1990106"/>
            <a:chExt cx="2782374" cy="1196509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6CB8EE3-4D71-405E-8860-E05914860103}"/>
                </a:ext>
              </a:extLst>
            </p:cNvPr>
            <p:cNvGrpSpPr/>
            <p:nvPr/>
          </p:nvGrpSpPr>
          <p:grpSpPr>
            <a:xfrm>
              <a:off x="2193871" y="1990106"/>
              <a:ext cx="2443313" cy="1196509"/>
              <a:chOff x="2193871" y="1990106"/>
              <a:chExt cx="2443313" cy="1196509"/>
            </a:xfrm>
          </p:grpSpPr>
          <p:cxnSp>
            <p:nvCxnSpPr>
              <p:cNvPr id="76" name="직선 화살표 연결선 75">
                <a:extLst>
                  <a:ext uri="{FF2B5EF4-FFF2-40B4-BE49-F238E27FC236}">
                    <a16:creationId xmlns:a16="http://schemas.microsoft.com/office/drawing/2014/main" id="{84B4CB3F-6ADA-4F5D-927B-4E505E85FB25}"/>
                  </a:ext>
                </a:extLst>
              </p:cNvPr>
              <p:cNvCxnSpPr>
                <a:cxnSpLocks/>
                <a:stCxn id="82" idx="3"/>
                <a:endCxn id="57" idx="1"/>
              </p:cNvCxnSpPr>
              <p:nvPr/>
            </p:nvCxnSpPr>
            <p:spPr>
              <a:xfrm>
                <a:off x="2228413" y="3183047"/>
                <a:ext cx="948321" cy="356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화살표 연결선 29">
                <a:extLst>
                  <a:ext uri="{FF2B5EF4-FFF2-40B4-BE49-F238E27FC236}">
                    <a16:creationId xmlns:a16="http://schemas.microsoft.com/office/drawing/2014/main" id="{E72B37E1-41E7-48E9-ADFD-4E2D7257957D}"/>
                  </a:ext>
                </a:extLst>
              </p:cNvPr>
              <p:cNvCxnSpPr>
                <a:cxnSpLocks/>
                <a:stCxn id="80" idx="3"/>
                <a:endCxn id="61" idx="0"/>
              </p:cNvCxnSpPr>
              <p:nvPr/>
            </p:nvCxnSpPr>
            <p:spPr>
              <a:xfrm>
                <a:off x="2193871" y="1990106"/>
                <a:ext cx="2443313" cy="1121939"/>
              </a:xfrm>
              <a:prstGeom prst="bentConnector2">
                <a:avLst/>
              </a:prstGeom>
              <a:ln w="28575">
                <a:solidFill>
                  <a:schemeClr val="accent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직선 화살표 연결선 100">
              <a:extLst>
                <a:ext uri="{FF2B5EF4-FFF2-40B4-BE49-F238E27FC236}">
                  <a16:creationId xmlns:a16="http://schemas.microsoft.com/office/drawing/2014/main" id="{171B8FDB-098D-4E34-9657-F1C7F40E5DF5}"/>
                </a:ext>
              </a:extLst>
            </p:cNvPr>
            <p:cNvCxnSpPr>
              <a:cxnSpLocks/>
              <a:stCxn id="61" idx="6"/>
              <a:endCxn id="59" idx="1"/>
            </p:cNvCxnSpPr>
            <p:nvPr/>
          </p:nvCxnSpPr>
          <p:spPr>
            <a:xfrm flipV="1">
              <a:off x="4709806" y="3179325"/>
              <a:ext cx="266439" cy="53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16376CC-2254-428B-9DD3-8856A999146C}"/>
              </a:ext>
            </a:extLst>
          </p:cNvPr>
          <p:cNvGrpSpPr/>
          <p:nvPr/>
        </p:nvGrpSpPr>
        <p:grpSpPr>
          <a:xfrm>
            <a:off x="1159309" y="2716546"/>
            <a:ext cx="1472666" cy="1156754"/>
            <a:chOff x="1159309" y="3128821"/>
            <a:chExt cx="1472666" cy="1156754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B5CE63A5-0CF7-4FC1-A538-27C5B8C5461A}"/>
                </a:ext>
              </a:extLst>
            </p:cNvPr>
            <p:cNvGrpSpPr/>
            <p:nvPr/>
          </p:nvGrpSpPr>
          <p:grpSpPr>
            <a:xfrm>
              <a:off x="1159309" y="3266362"/>
              <a:ext cx="1472666" cy="1019213"/>
              <a:chOff x="1666194" y="3234055"/>
              <a:chExt cx="1707887" cy="1182002"/>
            </a:xfrm>
          </p:grpSpPr>
          <p:pic>
            <p:nvPicPr>
              <p:cNvPr id="82" name="Google Shape;92;p17">
                <a:extLst>
                  <a:ext uri="{FF2B5EF4-FFF2-40B4-BE49-F238E27FC236}">
                    <a16:creationId xmlns:a16="http://schemas.microsoft.com/office/drawing/2014/main" id="{1ABF7617-DFC7-4DBE-96CE-46BCCE2C1E1E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143036" y="3234055"/>
                <a:ext cx="763025" cy="76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" name="Google Shape;103;p17">
                <a:extLst>
                  <a:ext uri="{FF2B5EF4-FFF2-40B4-BE49-F238E27FC236}">
                    <a16:creationId xmlns:a16="http://schemas.microsoft.com/office/drawing/2014/main" id="{E5540069-6737-49CB-B829-104876D24BFD}"/>
                  </a:ext>
                </a:extLst>
              </p:cNvPr>
              <p:cNvSpPr txBox="1"/>
              <p:nvPr/>
            </p:nvSpPr>
            <p:spPr>
              <a:xfrm>
                <a:off x="1666194" y="4034992"/>
                <a:ext cx="1707887" cy="381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Valid File Input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[BMP]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2" name="Google Shape;179;p24">
              <a:extLst>
                <a:ext uri="{FF2B5EF4-FFF2-40B4-BE49-F238E27FC236}">
                  <a16:creationId xmlns:a16="http://schemas.microsoft.com/office/drawing/2014/main" id="{5A5D021D-23B5-4AA2-833C-11B3CD1C0E6E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92142" y="3128821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66709C82-5C94-4536-A3C1-787F600F821E}"/>
              </a:ext>
            </a:extLst>
          </p:cNvPr>
          <p:cNvGrpSpPr/>
          <p:nvPr/>
        </p:nvGrpSpPr>
        <p:grpSpPr>
          <a:xfrm>
            <a:off x="6089568" y="2721577"/>
            <a:ext cx="1910051" cy="1234412"/>
            <a:chOff x="6193951" y="2657916"/>
            <a:chExt cx="2042945" cy="1320297"/>
          </a:xfrm>
        </p:grpSpPr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F9E1D844-EF53-4926-BB1E-7998A9C90857}"/>
                </a:ext>
              </a:extLst>
            </p:cNvPr>
            <p:cNvCxnSpPr>
              <a:cxnSpLocks/>
              <a:stCxn id="59" idx="3"/>
              <a:endCxn id="108" idx="1"/>
            </p:cNvCxnSpPr>
            <p:nvPr/>
          </p:nvCxnSpPr>
          <p:spPr>
            <a:xfrm>
              <a:off x="6193947" y="3147512"/>
              <a:ext cx="958391" cy="121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36A722F7-1462-4625-B95E-65AF0F5C3C07}"/>
                </a:ext>
              </a:extLst>
            </p:cNvPr>
            <p:cNvGrpSpPr/>
            <p:nvPr/>
          </p:nvGrpSpPr>
          <p:grpSpPr>
            <a:xfrm>
              <a:off x="7064385" y="2657916"/>
              <a:ext cx="1172511" cy="1320297"/>
              <a:chOff x="6037612" y="1034555"/>
              <a:chExt cx="1172511" cy="1320297"/>
            </a:xfrm>
          </p:grpSpPr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id="{4ADE45BC-8112-4A9E-8E94-9D141FB85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5571" y="1034555"/>
                <a:ext cx="1003553" cy="1003553"/>
              </a:xfrm>
              <a:prstGeom prst="rect">
                <a:avLst/>
              </a:prstGeom>
            </p:spPr>
          </p:pic>
          <p:sp>
            <p:nvSpPr>
              <p:cNvPr id="109" name="Google Shape;103;p17">
                <a:extLst>
                  <a:ext uri="{FF2B5EF4-FFF2-40B4-BE49-F238E27FC236}">
                    <a16:creationId xmlns:a16="http://schemas.microsoft.com/office/drawing/2014/main" id="{D495EC45-A23E-426C-AFE0-70D839BC014B}"/>
                  </a:ext>
                </a:extLst>
              </p:cNvPr>
              <p:cNvSpPr txBox="1"/>
              <p:nvPr/>
            </p:nvSpPr>
            <p:spPr>
              <a:xfrm>
                <a:off x="6037612" y="1973792"/>
                <a:ext cx="1172511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Output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</p:grp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5473AFA3-BC2D-4915-B1C5-4E60A9733955}"/>
              </a:ext>
            </a:extLst>
          </p:cNvPr>
          <p:cNvCxnSpPr>
            <a:cxnSpLocks/>
            <a:stCxn id="57" idx="3"/>
            <a:endCxn id="61" idx="2"/>
          </p:cNvCxnSpPr>
          <p:nvPr/>
        </p:nvCxnSpPr>
        <p:spPr>
          <a:xfrm flipV="1">
            <a:off x="4235697" y="3184668"/>
            <a:ext cx="328864" cy="19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E5D509C-9909-4E0E-B884-D85F6FC8C585}"/>
              </a:ext>
            </a:extLst>
          </p:cNvPr>
          <p:cNvSpPr/>
          <p:nvPr/>
        </p:nvSpPr>
        <p:spPr>
          <a:xfrm>
            <a:off x="2035929" y="3171672"/>
            <a:ext cx="4490131" cy="215107"/>
          </a:xfrm>
          <a:custGeom>
            <a:avLst/>
            <a:gdLst>
              <a:gd name="connsiteX0" fmla="*/ 0 w 5365154"/>
              <a:gd name="connsiteY0" fmla="*/ 189835 h 260562"/>
              <a:gd name="connsiteX1" fmla="*/ 1742917 w 5365154"/>
              <a:gd name="connsiteY1" fmla="*/ 2914 h 260562"/>
              <a:gd name="connsiteX2" fmla="*/ 3905145 w 5365154"/>
              <a:gd name="connsiteY2" fmla="*/ 88796 h 260562"/>
              <a:gd name="connsiteX3" fmla="*/ 5365154 w 5365154"/>
              <a:gd name="connsiteY3" fmla="*/ 260562 h 2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154" h="260562">
                <a:moveTo>
                  <a:pt x="0" y="189835"/>
                </a:moveTo>
                <a:cubicBezTo>
                  <a:pt x="546030" y="104794"/>
                  <a:pt x="1092060" y="19754"/>
                  <a:pt x="1742917" y="2914"/>
                </a:cubicBezTo>
                <a:cubicBezTo>
                  <a:pt x="2393774" y="-13926"/>
                  <a:pt x="3301439" y="45855"/>
                  <a:pt x="3905145" y="88796"/>
                </a:cubicBezTo>
                <a:cubicBezTo>
                  <a:pt x="4508851" y="131737"/>
                  <a:pt x="4937002" y="196149"/>
                  <a:pt x="5365154" y="260562"/>
                </a:cubicBezTo>
              </a:path>
            </a:pathLst>
          </a:custGeom>
          <a:noFill/>
          <a:ln>
            <a:solidFill>
              <a:srgbClr val="F35F58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CFAB3AF-720C-4091-9BEB-201F3BB73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11</a:t>
            </a:fld>
            <a:endParaRPr lang="ko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B3CBE7-5F3B-42C6-8AE5-D38ABC6EA816}"/>
              </a:ext>
            </a:extLst>
          </p:cNvPr>
          <p:cNvSpPr txBox="1"/>
          <p:nvPr/>
        </p:nvSpPr>
        <p:spPr>
          <a:xfrm>
            <a:off x="874744" y="1158561"/>
            <a:ext cx="7524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chemeClr val="tx1"/>
                </a:solidFill>
              </a:rPr>
              <a:t>Should run all command-line options only with valid input!</a:t>
            </a:r>
            <a:endParaRPr lang="en-US" altLang="ko-KR" sz="2000" dirty="0">
              <a:solidFill>
                <a:srgbClr val="F35F58"/>
              </a:solidFill>
            </a:endParaRPr>
          </a:p>
        </p:txBody>
      </p:sp>
      <p:sp>
        <p:nvSpPr>
          <p:cNvPr id="67" name="자유형: 도형 66">
            <a:extLst>
              <a:ext uri="{FF2B5EF4-FFF2-40B4-BE49-F238E27FC236}">
                <a16:creationId xmlns:a16="http://schemas.microsoft.com/office/drawing/2014/main" id="{5EA0E8C6-5CEE-445C-AF52-FB03206D4527}"/>
              </a:ext>
            </a:extLst>
          </p:cNvPr>
          <p:cNvSpPr/>
          <p:nvPr/>
        </p:nvSpPr>
        <p:spPr>
          <a:xfrm>
            <a:off x="6659523" y="3476933"/>
            <a:ext cx="216708" cy="227866"/>
          </a:xfrm>
          <a:custGeom>
            <a:avLst/>
            <a:gdLst>
              <a:gd name="connsiteX0" fmla="*/ 0 w 216708"/>
              <a:gd name="connsiteY0" fmla="*/ 52855 h 227866"/>
              <a:gd name="connsiteX1" fmla="*/ 84569 w 216708"/>
              <a:gd name="connsiteY1" fmla="*/ 227278 h 227866"/>
              <a:gd name="connsiteX2" fmla="*/ 216708 w 216708"/>
              <a:gd name="connsiteY2" fmla="*/ 0 h 22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708" h="227866">
                <a:moveTo>
                  <a:pt x="0" y="52855"/>
                </a:moveTo>
                <a:cubicBezTo>
                  <a:pt x="24225" y="144471"/>
                  <a:pt x="48451" y="236087"/>
                  <a:pt x="84569" y="227278"/>
                </a:cubicBezTo>
                <a:cubicBezTo>
                  <a:pt x="120687" y="218469"/>
                  <a:pt x="168697" y="109234"/>
                  <a:pt x="216708" y="0"/>
                </a:cubicBezTo>
              </a:path>
            </a:pathLst>
          </a:custGeom>
          <a:noFill/>
          <a:ln>
            <a:solidFill>
              <a:srgbClr val="FF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2A96B5F8-C358-4A1B-80FE-679B45CBA25C}"/>
              </a:ext>
            </a:extLst>
          </p:cNvPr>
          <p:cNvSpPr/>
          <p:nvPr/>
        </p:nvSpPr>
        <p:spPr>
          <a:xfrm>
            <a:off x="6392985" y="3898792"/>
            <a:ext cx="216708" cy="227866"/>
          </a:xfrm>
          <a:custGeom>
            <a:avLst/>
            <a:gdLst>
              <a:gd name="connsiteX0" fmla="*/ 0 w 216708"/>
              <a:gd name="connsiteY0" fmla="*/ 52855 h 227866"/>
              <a:gd name="connsiteX1" fmla="*/ 84569 w 216708"/>
              <a:gd name="connsiteY1" fmla="*/ 227278 h 227866"/>
              <a:gd name="connsiteX2" fmla="*/ 216708 w 216708"/>
              <a:gd name="connsiteY2" fmla="*/ 0 h 22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708" h="227866">
                <a:moveTo>
                  <a:pt x="0" y="52855"/>
                </a:moveTo>
                <a:cubicBezTo>
                  <a:pt x="24225" y="144471"/>
                  <a:pt x="48451" y="236087"/>
                  <a:pt x="84569" y="227278"/>
                </a:cubicBezTo>
                <a:cubicBezTo>
                  <a:pt x="120687" y="218469"/>
                  <a:pt x="168697" y="109234"/>
                  <a:pt x="216708" y="0"/>
                </a:cubicBezTo>
              </a:path>
            </a:pathLst>
          </a:custGeom>
          <a:noFill/>
          <a:ln>
            <a:solidFill>
              <a:srgbClr val="FF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90B89422-CFDA-4C5C-A141-10A3480D99F6}"/>
              </a:ext>
            </a:extLst>
          </p:cNvPr>
          <p:cNvSpPr/>
          <p:nvPr/>
        </p:nvSpPr>
        <p:spPr>
          <a:xfrm>
            <a:off x="6683148" y="4290468"/>
            <a:ext cx="216708" cy="227866"/>
          </a:xfrm>
          <a:custGeom>
            <a:avLst/>
            <a:gdLst>
              <a:gd name="connsiteX0" fmla="*/ 0 w 216708"/>
              <a:gd name="connsiteY0" fmla="*/ 52855 h 227866"/>
              <a:gd name="connsiteX1" fmla="*/ 84569 w 216708"/>
              <a:gd name="connsiteY1" fmla="*/ 227278 h 227866"/>
              <a:gd name="connsiteX2" fmla="*/ 216708 w 216708"/>
              <a:gd name="connsiteY2" fmla="*/ 0 h 22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708" h="227866">
                <a:moveTo>
                  <a:pt x="0" y="52855"/>
                </a:moveTo>
                <a:cubicBezTo>
                  <a:pt x="24225" y="144471"/>
                  <a:pt x="48451" y="236087"/>
                  <a:pt x="84569" y="227278"/>
                </a:cubicBezTo>
                <a:cubicBezTo>
                  <a:pt x="120687" y="218469"/>
                  <a:pt x="168697" y="109234"/>
                  <a:pt x="216708" y="0"/>
                </a:cubicBezTo>
              </a:path>
            </a:pathLst>
          </a:custGeom>
          <a:noFill/>
          <a:ln>
            <a:solidFill>
              <a:srgbClr val="FF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7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3"/>
    </mc:Choice>
    <mc:Fallback xmlns="">
      <p:transition spd="slow" advTm="30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  <p:bldP spid="67" grpId="0" animBg="1"/>
      <p:bldP spid="6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AF758-F99B-4B7C-BBA7-65F8032E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Important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distinguish invalid &amp; valid input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47A167-BB54-4706-82BA-254E639F8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75"/>
            <a:ext cx="8520600" cy="3416400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Invalid input will take </a:t>
            </a:r>
            <a:r>
              <a:rPr lang="en-US" altLang="ko-KR" dirty="0">
                <a:solidFill>
                  <a:srgbClr val="E8544F"/>
                </a:solidFill>
              </a:rPr>
              <a:t>same coverage</a:t>
            </a:r>
            <a:r>
              <a:rPr lang="en-US" altLang="ko-KR" dirty="0">
                <a:solidFill>
                  <a:schemeClr val="tx1"/>
                </a:solidFill>
              </a:rPr>
              <a:t> regardless of command-line options 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Valid input can </a:t>
            </a:r>
            <a:r>
              <a:rPr lang="en-US" altLang="ko-KR" dirty="0">
                <a:solidFill>
                  <a:srgbClr val="E8544F"/>
                </a:solidFill>
              </a:rPr>
              <a:t>explore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rgbClr val="E8544F"/>
                </a:solidFill>
              </a:rPr>
              <a:t>backends</a:t>
            </a:r>
            <a:r>
              <a:rPr lang="en-US" altLang="ko-KR" dirty="0">
                <a:solidFill>
                  <a:schemeClr val="tx1"/>
                </a:solidFill>
              </a:rPr>
              <a:t> based on command-line options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A8381E-6D6B-4810-A28D-B2AFAE281A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12</a:t>
            </a:fld>
            <a:endParaRPr lang="ko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9C47A9D-515C-4C51-A269-EF41507370E0}"/>
              </a:ext>
            </a:extLst>
          </p:cNvPr>
          <p:cNvGrpSpPr/>
          <p:nvPr/>
        </p:nvGrpSpPr>
        <p:grpSpPr>
          <a:xfrm>
            <a:off x="3350968" y="3476060"/>
            <a:ext cx="2123576" cy="1520425"/>
            <a:chOff x="6637163" y="907800"/>
            <a:chExt cx="2123576" cy="152042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8ACC4BB8-1292-4625-942A-25A93BF5E412}"/>
                </a:ext>
              </a:extLst>
            </p:cNvPr>
            <p:cNvGrpSpPr/>
            <p:nvPr/>
          </p:nvGrpSpPr>
          <p:grpSpPr>
            <a:xfrm>
              <a:off x="7183998" y="907800"/>
              <a:ext cx="933274" cy="1190687"/>
              <a:chOff x="6597743" y="1155172"/>
              <a:chExt cx="933274" cy="1190687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88CD9C16-3709-4BF4-AC97-4CDA65C83271}"/>
                  </a:ext>
                </a:extLst>
              </p:cNvPr>
              <p:cNvGrpSpPr/>
              <p:nvPr/>
            </p:nvGrpSpPr>
            <p:grpSpPr>
              <a:xfrm>
                <a:off x="6597743" y="1155172"/>
                <a:ext cx="933274" cy="1190687"/>
                <a:chOff x="5896843" y="3625887"/>
                <a:chExt cx="933274" cy="1190687"/>
              </a:xfrm>
            </p:grpSpPr>
            <p:grpSp>
              <p:nvGrpSpPr>
                <p:cNvPr id="18" name="그룹 17">
                  <a:extLst>
                    <a:ext uri="{FF2B5EF4-FFF2-40B4-BE49-F238E27FC236}">
                      <a16:creationId xmlns:a16="http://schemas.microsoft.com/office/drawing/2014/main" id="{560DA232-457F-41BE-BE10-5604C5DCE378}"/>
                    </a:ext>
                  </a:extLst>
                </p:cNvPr>
                <p:cNvGrpSpPr/>
                <p:nvPr/>
              </p:nvGrpSpPr>
              <p:grpSpPr>
                <a:xfrm>
                  <a:off x="5896843" y="3752446"/>
                  <a:ext cx="933274" cy="1064128"/>
                  <a:chOff x="6115064" y="3706818"/>
                  <a:chExt cx="933274" cy="1064128"/>
                </a:xfrm>
              </p:grpSpPr>
              <p:grpSp>
                <p:nvGrpSpPr>
                  <p:cNvPr id="21" name="그룹 20">
                    <a:extLst>
                      <a:ext uri="{FF2B5EF4-FFF2-40B4-BE49-F238E27FC236}">
                        <a16:creationId xmlns:a16="http://schemas.microsoft.com/office/drawing/2014/main" id="{E4A2D035-E1EB-4759-8A79-F8DC041271AD}"/>
                      </a:ext>
                    </a:extLst>
                  </p:cNvPr>
                  <p:cNvGrpSpPr/>
                  <p:nvPr/>
                </p:nvGrpSpPr>
                <p:grpSpPr>
                  <a:xfrm>
                    <a:off x="6330396" y="3706818"/>
                    <a:ext cx="717942" cy="658142"/>
                    <a:chOff x="6623137" y="2210844"/>
                    <a:chExt cx="772433" cy="708098"/>
                  </a:xfrm>
                </p:grpSpPr>
                <p:sp>
                  <p:nvSpPr>
                    <p:cNvPr id="28" name="타원 27">
                      <a:extLst>
                        <a:ext uri="{FF2B5EF4-FFF2-40B4-BE49-F238E27FC236}">
                          <a16:creationId xmlns:a16="http://schemas.microsoft.com/office/drawing/2014/main" id="{0150746D-D237-457A-99CF-DBA2AB097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00" y="2210844"/>
                      <a:ext cx="269309" cy="2693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9" name="타원 28">
                      <a:extLst>
                        <a:ext uri="{FF2B5EF4-FFF2-40B4-BE49-F238E27FC236}">
                          <a16:creationId xmlns:a16="http://schemas.microsoft.com/office/drawing/2014/main" id="{A1B29AE8-01C5-4ABD-AE0C-62301A76C3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137" y="2649632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0" name="타원 29">
                      <a:extLst>
                        <a:ext uri="{FF2B5EF4-FFF2-40B4-BE49-F238E27FC236}">
                          <a16:creationId xmlns:a16="http://schemas.microsoft.com/office/drawing/2014/main" id="{6CE1D7DF-422C-4B14-AB93-CEE8B50C7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261" y="2649633"/>
                      <a:ext cx="269309" cy="2693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cxnSp>
                  <p:nvCxnSpPr>
                    <p:cNvPr id="31" name="직선 화살표 연결선 30">
                      <a:extLst>
                        <a:ext uri="{FF2B5EF4-FFF2-40B4-BE49-F238E27FC236}">
                          <a16:creationId xmlns:a16="http://schemas.microsoft.com/office/drawing/2014/main" id="{FAA48881-A72A-4E20-A767-2C683E0678FF}"/>
                        </a:ext>
                      </a:extLst>
                    </p:cNvPr>
                    <p:cNvCxnSpPr>
                      <a:cxnSpLocks/>
                      <a:stCxn id="28" idx="3"/>
                      <a:endCxn id="29" idx="0"/>
                    </p:cNvCxnSpPr>
                    <p:nvPr/>
                  </p:nvCxnSpPr>
                  <p:spPr>
                    <a:xfrm flipH="1">
                      <a:off x="6757792" y="2440714"/>
                      <a:ext cx="139647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직선 화살표 연결선 31">
                      <a:extLst>
                        <a:ext uri="{FF2B5EF4-FFF2-40B4-BE49-F238E27FC236}">
                          <a16:creationId xmlns:a16="http://schemas.microsoft.com/office/drawing/2014/main" id="{7E738287-44BE-42C8-A0DE-7B14A99EC3B2}"/>
                        </a:ext>
                      </a:extLst>
                    </p:cNvPr>
                    <p:cNvCxnSpPr>
                      <a:cxnSpLocks/>
                      <a:stCxn id="28" idx="5"/>
                      <a:endCxn id="30" idx="0"/>
                    </p:cNvCxnSpPr>
                    <p:nvPr/>
                  </p:nvCxnSpPr>
                  <p:spPr>
                    <a:xfrm>
                      <a:off x="7087870" y="2440714"/>
                      <a:ext cx="173049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그룹 21">
                    <a:extLst>
                      <a:ext uri="{FF2B5EF4-FFF2-40B4-BE49-F238E27FC236}">
                        <a16:creationId xmlns:a16="http://schemas.microsoft.com/office/drawing/2014/main" id="{FB3322F3-4669-4994-83B8-BFB45C425E11}"/>
                      </a:ext>
                    </a:extLst>
                  </p:cNvPr>
                  <p:cNvGrpSpPr/>
                  <p:nvPr/>
                </p:nvGrpSpPr>
                <p:grpSpPr>
                  <a:xfrm>
                    <a:off x="6115064" y="4112804"/>
                    <a:ext cx="717942" cy="658142"/>
                    <a:chOff x="6623137" y="2210844"/>
                    <a:chExt cx="772433" cy="708098"/>
                  </a:xfrm>
                </p:grpSpPr>
                <p:sp>
                  <p:nvSpPr>
                    <p:cNvPr id="23" name="타원 22">
                      <a:extLst>
                        <a:ext uri="{FF2B5EF4-FFF2-40B4-BE49-F238E27FC236}">
                          <a16:creationId xmlns:a16="http://schemas.microsoft.com/office/drawing/2014/main" id="{9FAC0D2B-099B-4672-8386-3D9725DA56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00" y="2210844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4" name="타원 23">
                      <a:extLst>
                        <a:ext uri="{FF2B5EF4-FFF2-40B4-BE49-F238E27FC236}">
                          <a16:creationId xmlns:a16="http://schemas.microsoft.com/office/drawing/2014/main" id="{0F3496F9-BA42-47BE-9FD6-995C369F78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137" y="2649632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5" name="타원 24">
                      <a:extLst>
                        <a:ext uri="{FF2B5EF4-FFF2-40B4-BE49-F238E27FC236}">
                          <a16:creationId xmlns:a16="http://schemas.microsoft.com/office/drawing/2014/main" id="{2A07D884-C819-411A-83EB-9DE5360DE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261" y="2649633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26" name="직선 화살표 연결선 25">
                      <a:extLst>
                        <a:ext uri="{FF2B5EF4-FFF2-40B4-BE49-F238E27FC236}">
                          <a16:creationId xmlns:a16="http://schemas.microsoft.com/office/drawing/2014/main" id="{014063FB-C227-42C7-A4BE-FCCF0B854C34}"/>
                        </a:ext>
                      </a:extLst>
                    </p:cNvPr>
                    <p:cNvCxnSpPr>
                      <a:cxnSpLocks/>
                      <a:stCxn id="23" idx="3"/>
                      <a:endCxn id="24" idx="0"/>
                    </p:cNvCxnSpPr>
                    <p:nvPr/>
                  </p:nvCxnSpPr>
                  <p:spPr>
                    <a:xfrm flipH="1">
                      <a:off x="6757792" y="2440714"/>
                      <a:ext cx="139647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직선 화살표 연결선 26">
                      <a:extLst>
                        <a:ext uri="{FF2B5EF4-FFF2-40B4-BE49-F238E27FC236}">
                          <a16:creationId xmlns:a16="http://schemas.microsoft.com/office/drawing/2014/main" id="{AC4EB0F0-615E-473F-A569-D7B63A742252}"/>
                        </a:ext>
                      </a:extLst>
                    </p:cNvPr>
                    <p:cNvCxnSpPr>
                      <a:cxnSpLocks/>
                      <a:stCxn id="23" idx="5"/>
                      <a:endCxn id="25" idx="0"/>
                    </p:cNvCxnSpPr>
                    <p:nvPr/>
                  </p:nvCxnSpPr>
                  <p:spPr>
                    <a:xfrm>
                      <a:off x="7087870" y="2440714"/>
                      <a:ext cx="173049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C77DD848-E56A-4D26-9A5A-E20FD9ED93E1}"/>
                    </a:ext>
                  </a:extLst>
                </p:cNvPr>
                <p:cNvSpPr/>
                <p:nvPr/>
              </p:nvSpPr>
              <p:spPr>
                <a:xfrm>
                  <a:off x="6395514" y="3625887"/>
                  <a:ext cx="216708" cy="227866"/>
                </a:xfrm>
                <a:custGeom>
                  <a:avLst/>
                  <a:gdLst>
                    <a:gd name="connsiteX0" fmla="*/ 0 w 216708"/>
                    <a:gd name="connsiteY0" fmla="*/ 52855 h 227866"/>
                    <a:gd name="connsiteX1" fmla="*/ 84569 w 216708"/>
                    <a:gd name="connsiteY1" fmla="*/ 227278 h 227866"/>
                    <a:gd name="connsiteX2" fmla="*/ 216708 w 216708"/>
                    <a:gd name="connsiteY2" fmla="*/ 0 h 22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708" h="227866">
                      <a:moveTo>
                        <a:pt x="0" y="52855"/>
                      </a:moveTo>
                      <a:cubicBezTo>
                        <a:pt x="24225" y="144471"/>
                        <a:pt x="48451" y="236087"/>
                        <a:pt x="84569" y="227278"/>
                      </a:cubicBezTo>
                      <a:cubicBezTo>
                        <a:pt x="120687" y="218469"/>
                        <a:pt x="168697" y="109234"/>
                        <a:pt x="216708" y="0"/>
                      </a:cubicBezTo>
                    </a:path>
                  </a:pathLst>
                </a:custGeom>
                <a:noFill/>
                <a:ln>
                  <a:solidFill>
                    <a:srgbClr val="FF6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038E9AFB-1EBC-4229-8DF1-A00175B1F21C}"/>
                    </a:ext>
                  </a:extLst>
                </p:cNvPr>
                <p:cNvSpPr/>
                <p:nvPr/>
              </p:nvSpPr>
              <p:spPr>
                <a:xfrm>
                  <a:off x="6111884" y="4019223"/>
                  <a:ext cx="216708" cy="227866"/>
                </a:xfrm>
                <a:custGeom>
                  <a:avLst/>
                  <a:gdLst>
                    <a:gd name="connsiteX0" fmla="*/ 0 w 216708"/>
                    <a:gd name="connsiteY0" fmla="*/ 52855 h 227866"/>
                    <a:gd name="connsiteX1" fmla="*/ 84569 w 216708"/>
                    <a:gd name="connsiteY1" fmla="*/ 227278 h 227866"/>
                    <a:gd name="connsiteX2" fmla="*/ 216708 w 216708"/>
                    <a:gd name="connsiteY2" fmla="*/ 0 h 22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708" h="227866">
                      <a:moveTo>
                        <a:pt x="0" y="52855"/>
                      </a:moveTo>
                      <a:cubicBezTo>
                        <a:pt x="24225" y="144471"/>
                        <a:pt x="48451" y="236087"/>
                        <a:pt x="84569" y="227278"/>
                      </a:cubicBezTo>
                      <a:cubicBezTo>
                        <a:pt x="120687" y="218469"/>
                        <a:pt x="168697" y="109234"/>
                        <a:pt x="216708" y="0"/>
                      </a:cubicBezTo>
                    </a:path>
                  </a:pathLst>
                </a:custGeom>
                <a:noFill/>
                <a:ln>
                  <a:solidFill>
                    <a:srgbClr val="FF6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36D9EC49-AF3D-483F-A66A-78DA5237AC32}"/>
                  </a:ext>
                </a:extLst>
              </p:cNvPr>
              <p:cNvSpPr/>
              <p:nvPr/>
            </p:nvSpPr>
            <p:spPr>
              <a:xfrm>
                <a:off x="6633667" y="1979770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Google Shape;103;p17">
              <a:extLst>
                <a:ext uri="{FF2B5EF4-FFF2-40B4-BE49-F238E27FC236}">
                  <a16:creationId xmlns:a16="http://schemas.microsoft.com/office/drawing/2014/main" id="{426F4012-382C-4135-BCD5-A7039F590613}"/>
                </a:ext>
              </a:extLst>
            </p:cNvPr>
            <p:cNvSpPr txBox="1"/>
            <p:nvPr/>
          </p:nvSpPr>
          <p:spPr>
            <a:xfrm>
              <a:off x="6637163" y="2047165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PNG”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4D62405-2464-44EA-9540-F31A6F9DA5B9}"/>
              </a:ext>
            </a:extLst>
          </p:cNvPr>
          <p:cNvGrpSpPr/>
          <p:nvPr/>
        </p:nvGrpSpPr>
        <p:grpSpPr>
          <a:xfrm>
            <a:off x="5377549" y="3463922"/>
            <a:ext cx="2123576" cy="1532563"/>
            <a:chOff x="5653208" y="3439909"/>
            <a:chExt cx="2123576" cy="153256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752487DC-C170-412F-B1DF-111E633FFAAA}"/>
                </a:ext>
              </a:extLst>
            </p:cNvPr>
            <p:cNvGrpSpPr/>
            <p:nvPr/>
          </p:nvGrpSpPr>
          <p:grpSpPr>
            <a:xfrm>
              <a:off x="6269643" y="3439909"/>
              <a:ext cx="933274" cy="1190687"/>
              <a:chOff x="6597743" y="1155172"/>
              <a:chExt cx="933274" cy="1190687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25FF4E05-C708-4044-BBDF-9492A00577B8}"/>
                  </a:ext>
                </a:extLst>
              </p:cNvPr>
              <p:cNvGrpSpPr/>
              <p:nvPr/>
            </p:nvGrpSpPr>
            <p:grpSpPr>
              <a:xfrm>
                <a:off x="6597743" y="1155172"/>
                <a:ext cx="933274" cy="1190687"/>
                <a:chOff x="5896843" y="3625887"/>
                <a:chExt cx="933274" cy="1190687"/>
              </a:xfrm>
            </p:grpSpPr>
            <p:grpSp>
              <p:nvGrpSpPr>
                <p:cNvPr id="38" name="그룹 37">
                  <a:extLst>
                    <a:ext uri="{FF2B5EF4-FFF2-40B4-BE49-F238E27FC236}">
                      <a16:creationId xmlns:a16="http://schemas.microsoft.com/office/drawing/2014/main" id="{6C886B8D-E01C-424D-BF40-8A6E0FB13524}"/>
                    </a:ext>
                  </a:extLst>
                </p:cNvPr>
                <p:cNvGrpSpPr/>
                <p:nvPr/>
              </p:nvGrpSpPr>
              <p:grpSpPr>
                <a:xfrm>
                  <a:off x="5896843" y="3752446"/>
                  <a:ext cx="933274" cy="1064128"/>
                  <a:chOff x="6115064" y="3706818"/>
                  <a:chExt cx="933274" cy="1064128"/>
                </a:xfrm>
              </p:grpSpPr>
              <p:grpSp>
                <p:nvGrpSpPr>
                  <p:cNvPr id="41" name="그룹 40">
                    <a:extLst>
                      <a:ext uri="{FF2B5EF4-FFF2-40B4-BE49-F238E27FC236}">
                        <a16:creationId xmlns:a16="http://schemas.microsoft.com/office/drawing/2014/main" id="{FA0C1386-6497-4356-AB4D-D370507F5F96}"/>
                      </a:ext>
                    </a:extLst>
                  </p:cNvPr>
                  <p:cNvGrpSpPr/>
                  <p:nvPr/>
                </p:nvGrpSpPr>
                <p:grpSpPr>
                  <a:xfrm>
                    <a:off x="6330396" y="3706818"/>
                    <a:ext cx="717942" cy="658142"/>
                    <a:chOff x="6623137" y="2210844"/>
                    <a:chExt cx="772433" cy="708098"/>
                  </a:xfrm>
                </p:grpSpPr>
                <p:sp>
                  <p:nvSpPr>
                    <p:cNvPr id="48" name="타원 47">
                      <a:extLst>
                        <a:ext uri="{FF2B5EF4-FFF2-40B4-BE49-F238E27FC236}">
                          <a16:creationId xmlns:a16="http://schemas.microsoft.com/office/drawing/2014/main" id="{2C025B9F-40DA-4CF5-90C4-4330CC4943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00" y="2210844"/>
                      <a:ext cx="269309" cy="2693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9" name="타원 48">
                      <a:extLst>
                        <a:ext uri="{FF2B5EF4-FFF2-40B4-BE49-F238E27FC236}">
                          <a16:creationId xmlns:a16="http://schemas.microsoft.com/office/drawing/2014/main" id="{E501C130-4BD1-46B1-A701-2B48E4235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137" y="2649632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50" name="타원 49">
                      <a:extLst>
                        <a:ext uri="{FF2B5EF4-FFF2-40B4-BE49-F238E27FC236}">
                          <a16:creationId xmlns:a16="http://schemas.microsoft.com/office/drawing/2014/main" id="{AA25C87A-54D4-4EA6-B844-B95ED5685C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261" y="2649633"/>
                      <a:ext cx="269309" cy="2693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cxnSp>
                  <p:nvCxnSpPr>
                    <p:cNvPr id="51" name="직선 화살표 연결선 50">
                      <a:extLst>
                        <a:ext uri="{FF2B5EF4-FFF2-40B4-BE49-F238E27FC236}">
                          <a16:creationId xmlns:a16="http://schemas.microsoft.com/office/drawing/2014/main" id="{3A419832-ADA1-4CDF-A701-4E5372F9DE1D}"/>
                        </a:ext>
                      </a:extLst>
                    </p:cNvPr>
                    <p:cNvCxnSpPr>
                      <a:cxnSpLocks/>
                      <a:stCxn id="48" idx="3"/>
                      <a:endCxn id="49" idx="0"/>
                    </p:cNvCxnSpPr>
                    <p:nvPr/>
                  </p:nvCxnSpPr>
                  <p:spPr>
                    <a:xfrm flipH="1">
                      <a:off x="6757792" y="2440714"/>
                      <a:ext cx="139647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직선 화살표 연결선 51">
                      <a:extLst>
                        <a:ext uri="{FF2B5EF4-FFF2-40B4-BE49-F238E27FC236}">
                          <a16:creationId xmlns:a16="http://schemas.microsoft.com/office/drawing/2014/main" id="{D174A581-1C0B-4F6E-BF15-B83845995817}"/>
                        </a:ext>
                      </a:extLst>
                    </p:cNvPr>
                    <p:cNvCxnSpPr>
                      <a:cxnSpLocks/>
                      <a:stCxn id="48" idx="5"/>
                      <a:endCxn id="50" idx="0"/>
                    </p:cNvCxnSpPr>
                    <p:nvPr/>
                  </p:nvCxnSpPr>
                  <p:spPr>
                    <a:xfrm>
                      <a:off x="7087870" y="2440714"/>
                      <a:ext cx="173049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" name="그룹 41">
                    <a:extLst>
                      <a:ext uri="{FF2B5EF4-FFF2-40B4-BE49-F238E27FC236}">
                        <a16:creationId xmlns:a16="http://schemas.microsoft.com/office/drawing/2014/main" id="{CDC65DEC-5F79-4572-AA86-999D1A4F038E}"/>
                      </a:ext>
                    </a:extLst>
                  </p:cNvPr>
                  <p:cNvGrpSpPr/>
                  <p:nvPr/>
                </p:nvGrpSpPr>
                <p:grpSpPr>
                  <a:xfrm>
                    <a:off x="6115064" y="4112804"/>
                    <a:ext cx="717942" cy="658142"/>
                    <a:chOff x="6623137" y="2210844"/>
                    <a:chExt cx="772433" cy="708098"/>
                  </a:xfrm>
                </p:grpSpPr>
                <p:sp>
                  <p:nvSpPr>
                    <p:cNvPr id="43" name="타원 42">
                      <a:extLst>
                        <a:ext uri="{FF2B5EF4-FFF2-40B4-BE49-F238E27FC236}">
                          <a16:creationId xmlns:a16="http://schemas.microsoft.com/office/drawing/2014/main" id="{20D9E006-C064-4E18-8203-16433497D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00" y="2210844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4" name="타원 43">
                      <a:extLst>
                        <a:ext uri="{FF2B5EF4-FFF2-40B4-BE49-F238E27FC236}">
                          <a16:creationId xmlns:a16="http://schemas.microsoft.com/office/drawing/2014/main" id="{6E6C9115-07D1-440D-AAF5-4A237602BE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137" y="2649632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5" name="타원 44">
                      <a:extLst>
                        <a:ext uri="{FF2B5EF4-FFF2-40B4-BE49-F238E27FC236}">
                          <a16:creationId xmlns:a16="http://schemas.microsoft.com/office/drawing/2014/main" id="{7C701281-40F2-45B2-89F9-FE448A62D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261" y="2649633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46" name="직선 화살표 연결선 45">
                      <a:extLst>
                        <a:ext uri="{FF2B5EF4-FFF2-40B4-BE49-F238E27FC236}">
                          <a16:creationId xmlns:a16="http://schemas.microsoft.com/office/drawing/2014/main" id="{6DA55E70-36CA-43B7-A82B-8159194115DE}"/>
                        </a:ext>
                      </a:extLst>
                    </p:cNvPr>
                    <p:cNvCxnSpPr>
                      <a:cxnSpLocks/>
                      <a:stCxn id="43" idx="3"/>
                      <a:endCxn id="44" idx="0"/>
                    </p:cNvCxnSpPr>
                    <p:nvPr/>
                  </p:nvCxnSpPr>
                  <p:spPr>
                    <a:xfrm flipH="1">
                      <a:off x="6757792" y="2440714"/>
                      <a:ext cx="139647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직선 화살표 연결선 46">
                      <a:extLst>
                        <a:ext uri="{FF2B5EF4-FFF2-40B4-BE49-F238E27FC236}">
                          <a16:creationId xmlns:a16="http://schemas.microsoft.com/office/drawing/2014/main" id="{BF4CF2E9-D5D0-46B2-B736-A6F2C889927F}"/>
                        </a:ext>
                      </a:extLst>
                    </p:cNvPr>
                    <p:cNvCxnSpPr>
                      <a:cxnSpLocks/>
                      <a:stCxn id="43" idx="5"/>
                      <a:endCxn id="45" idx="0"/>
                    </p:cNvCxnSpPr>
                    <p:nvPr/>
                  </p:nvCxnSpPr>
                  <p:spPr>
                    <a:xfrm>
                      <a:off x="7087870" y="2440714"/>
                      <a:ext cx="173049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5CD4A120-E94D-4C80-A7BB-FB95F54C4F5C}"/>
                    </a:ext>
                  </a:extLst>
                </p:cNvPr>
                <p:cNvSpPr/>
                <p:nvPr/>
              </p:nvSpPr>
              <p:spPr>
                <a:xfrm>
                  <a:off x="6395514" y="3625887"/>
                  <a:ext cx="216708" cy="227866"/>
                </a:xfrm>
                <a:custGeom>
                  <a:avLst/>
                  <a:gdLst>
                    <a:gd name="connsiteX0" fmla="*/ 0 w 216708"/>
                    <a:gd name="connsiteY0" fmla="*/ 52855 h 227866"/>
                    <a:gd name="connsiteX1" fmla="*/ 84569 w 216708"/>
                    <a:gd name="connsiteY1" fmla="*/ 227278 h 227866"/>
                    <a:gd name="connsiteX2" fmla="*/ 216708 w 216708"/>
                    <a:gd name="connsiteY2" fmla="*/ 0 h 22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708" h="227866">
                      <a:moveTo>
                        <a:pt x="0" y="52855"/>
                      </a:moveTo>
                      <a:cubicBezTo>
                        <a:pt x="24225" y="144471"/>
                        <a:pt x="48451" y="236087"/>
                        <a:pt x="84569" y="227278"/>
                      </a:cubicBezTo>
                      <a:cubicBezTo>
                        <a:pt x="120687" y="218469"/>
                        <a:pt x="168697" y="109234"/>
                        <a:pt x="216708" y="0"/>
                      </a:cubicBezTo>
                    </a:path>
                  </a:pathLst>
                </a:custGeom>
                <a:noFill/>
                <a:ln>
                  <a:solidFill>
                    <a:srgbClr val="FF6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8C022780-D863-43DB-B148-8984ABAB3DDA}"/>
                    </a:ext>
                  </a:extLst>
                </p:cNvPr>
                <p:cNvSpPr/>
                <p:nvPr/>
              </p:nvSpPr>
              <p:spPr>
                <a:xfrm>
                  <a:off x="6111884" y="4019223"/>
                  <a:ext cx="216708" cy="227866"/>
                </a:xfrm>
                <a:custGeom>
                  <a:avLst/>
                  <a:gdLst>
                    <a:gd name="connsiteX0" fmla="*/ 0 w 216708"/>
                    <a:gd name="connsiteY0" fmla="*/ 52855 h 227866"/>
                    <a:gd name="connsiteX1" fmla="*/ 84569 w 216708"/>
                    <a:gd name="connsiteY1" fmla="*/ 227278 h 227866"/>
                    <a:gd name="connsiteX2" fmla="*/ 216708 w 216708"/>
                    <a:gd name="connsiteY2" fmla="*/ 0 h 22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708" h="227866">
                      <a:moveTo>
                        <a:pt x="0" y="52855"/>
                      </a:moveTo>
                      <a:cubicBezTo>
                        <a:pt x="24225" y="144471"/>
                        <a:pt x="48451" y="236087"/>
                        <a:pt x="84569" y="227278"/>
                      </a:cubicBezTo>
                      <a:cubicBezTo>
                        <a:pt x="120687" y="218469"/>
                        <a:pt x="168697" y="109234"/>
                        <a:pt x="216708" y="0"/>
                      </a:cubicBezTo>
                    </a:path>
                  </a:pathLst>
                </a:custGeom>
                <a:noFill/>
                <a:ln>
                  <a:solidFill>
                    <a:srgbClr val="FF6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883DC323-2F3E-4C04-9099-28D7169780CE}"/>
                  </a:ext>
                </a:extLst>
              </p:cNvPr>
              <p:cNvSpPr/>
              <p:nvPr/>
            </p:nvSpPr>
            <p:spPr>
              <a:xfrm>
                <a:off x="7085507" y="1976267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Google Shape;103;p17">
              <a:extLst>
                <a:ext uri="{FF2B5EF4-FFF2-40B4-BE49-F238E27FC236}">
                  <a16:creationId xmlns:a16="http://schemas.microsoft.com/office/drawing/2014/main" id="{23A2C8AF-B4CE-4FF8-AA0B-5DC7F6BDEABF}"/>
                </a:ext>
              </a:extLst>
            </p:cNvPr>
            <p:cNvSpPr txBox="1"/>
            <p:nvPr/>
          </p:nvSpPr>
          <p:spPr>
            <a:xfrm>
              <a:off x="5653208" y="4591412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JPEG”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BBF3847A-CFA3-4E4E-8E6A-1DECF44C652F}"/>
              </a:ext>
            </a:extLst>
          </p:cNvPr>
          <p:cNvGrpSpPr/>
          <p:nvPr/>
        </p:nvGrpSpPr>
        <p:grpSpPr>
          <a:xfrm>
            <a:off x="3344406" y="1881336"/>
            <a:ext cx="2123576" cy="1558728"/>
            <a:chOff x="6295413" y="1069646"/>
            <a:chExt cx="2123576" cy="1558728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361CBD58-8E55-4AF9-85F1-5BB61D93925F}"/>
                </a:ext>
              </a:extLst>
            </p:cNvPr>
            <p:cNvGrpSpPr/>
            <p:nvPr/>
          </p:nvGrpSpPr>
          <p:grpSpPr>
            <a:xfrm>
              <a:off x="6838009" y="1069646"/>
              <a:ext cx="933274" cy="1190687"/>
              <a:chOff x="5896843" y="3625887"/>
              <a:chExt cx="933274" cy="1190687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93A0FECE-A9BA-495E-AF90-28B30BB1B6F0}"/>
                  </a:ext>
                </a:extLst>
              </p:cNvPr>
              <p:cNvGrpSpPr/>
              <p:nvPr/>
            </p:nvGrpSpPr>
            <p:grpSpPr>
              <a:xfrm>
                <a:off x="5896843" y="3752446"/>
                <a:ext cx="933274" cy="1064128"/>
                <a:chOff x="6115064" y="3706818"/>
                <a:chExt cx="933274" cy="1064128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D4E4D3D6-7B91-4F24-B0C1-90932E832FF3}"/>
                    </a:ext>
                  </a:extLst>
                </p:cNvPr>
                <p:cNvGrpSpPr/>
                <p:nvPr/>
              </p:nvGrpSpPr>
              <p:grpSpPr>
                <a:xfrm>
                  <a:off x="6330396" y="3706818"/>
                  <a:ext cx="717942" cy="658142"/>
                  <a:chOff x="6623137" y="2210844"/>
                  <a:chExt cx="772433" cy="708098"/>
                </a:xfrm>
              </p:grpSpPr>
              <p:sp>
                <p:nvSpPr>
                  <p:cNvPr id="66" name="타원 65">
                    <a:extLst>
                      <a:ext uri="{FF2B5EF4-FFF2-40B4-BE49-F238E27FC236}">
                        <a16:creationId xmlns:a16="http://schemas.microsoft.com/office/drawing/2014/main" id="{816E850B-B1E1-486D-BBF6-B18F5CC6C358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7" name="타원 66">
                    <a:extLst>
                      <a:ext uri="{FF2B5EF4-FFF2-40B4-BE49-F238E27FC236}">
                        <a16:creationId xmlns:a16="http://schemas.microsoft.com/office/drawing/2014/main" id="{504B16C0-DB4F-4B43-9F5B-E2FDB946B6BB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8" name="타원 67">
                    <a:extLst>
                      <a:ext uri="{FF2B5EF4-FFF2-40B4-BE49-F238E27FC236}">
                        <a16:creationId xmlns:a16="http://schemas.microsoft.com/office/drawing/2014/main" id="{3B1C9032-1541-4EA0-AFB5-9985BA608D86}"/>
                      </a:ext>
                    </a:extLst>
                  </p:cNvPr>
                  <p:cNvSpPr/>
                  <p:nvPr/>
                </p:nvSpPr>
                <p:spPr>
                  <a:xfrm>
                    <a:off x="7126261" y="2649633"/>
                    <a:ext cx="269309" cy="269309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69" name="직선 화살표 연결선 68">
                    <a:extLst>
                      <a:ext uri="{FF2B5EF4-FFF2-40B4-BE49-F238E27FC236}">
                        <a16:creationId xmlns:a16="http://schemas.microsoft.com/office/drawing/2014/main" id="{7906D70C-148F-42E2-B481-06BFFA83A605}"/>
                      </a:ext>
                    </a:extLst>
                  </p:cNvPr>
                  <p:cNvCxnSpPr>
                    <a:cxnSpLocks/>
                    <a:stCxn id="66" idx="3"/>
                    <a:endCxn id="67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직선 화살표 연결선 69">
                    <a:extLst>
                      <a:ext uri="{FF2B5EF4-FFF2-40B4-BE49-F238E27FC236}">
                        <a16:creationId xmlns:a16="http://schemas.microsoft.com/office/drawing/2014/main" id="{7946F1B2-7055-4171-8857-07231A50B838}"/>
                      </a:ext>
                    </a:extLst>
                  </p:cNvPr>
                  <p:cNvCxnSpPr>
                    <a:cxnSpLocks/>
                    <a:stCxn id="66" idx="5"/>
                    <a:endCxn id="68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그룹 59">
                  <a:extLst>
                    <a:ext uri="{FF2B5EF4-FFF2-40B4-BE49-F238E27FC236}">
                      <a16:creationId xmlns:a16="http://schemas.microsoft.com/office/drawing/2014/main" id="{39B92BFE-A2B1-44DA-9F41-AF61093EC684}"/>
                    </a:ext>
                  </a:extLst>
                </p:cNvPr>
                <p:cNvGrpSpPr/>
                <p:nvPr/>
              </p:nvGrpSpPr>
              <p:grpSpPr>
                <a:xfrm>
                  <a:off x="6115064" y="4112804"/>
                  <a:ext cx="717942" cy="658142"/>
                  <a:chOff x="6623137" y="2210844"/>
                  <a:chExt cx="772433" cy="708098"/>
                </a:xfrm>
              </p:grpSpPr>
              <p:sp>
                <p:nvSpPr>
                  <p:cNvPr id="61" name="타원 60">
                    <a:extLst>
                      <a:ext uri="{FF2B5EF4-FFF2-40B4-BE49-F238E27FC236}">
                        <a16:creationId xmlns:a16="http://schemas.microsoft.com/office/drawing/2014/main" id="{FABF5149-2188-4BE6-B24D-F3D3E05169E0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" name="타원 61">
                    <a:extLst>
                      <a:ext uri="{FF2B5EF4-FFF2-40B4-BE49-F238E27FC236}">
                        <a16:creationId xmlns:a16="http://schemas.microsoft.com/office/drawing/2014/main" id="{EDDC46BD-C39A-4ED5-B15B-71BE9E4DBF40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" name="타원 62">
                    <a:extLst>
                      <a:ext uri="{FF2B5EF4-FFF2-40B4-BE49-F238E27FC236}">
                        <a16:creationId xmlns:a16="http://schemas.microsoft.com/office/drawing/2014/main" id="{C7372365-6DED-4B4B-A3C1-EF7B706ABFCA}"/>
                      </a:ext>
                    </a:extLst>
                  </p:cNvPr>
                  <p:cNvSpPr/>
                  <p:nvPr/>
                </p:nvSpPr>
                <p:spPr>
                  <a:xfrm>
                    <a:off x="7126261" y="2649633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64" name="직선 화살표 연결선 63">
                    <a:extLst>
                      <a:ext uri="{FF2B5EF4-FFF2-40B4-BE49-F238E27FC236}">
                        <a16:creationId xmlns:a16="http://schemas.microsoft.com/office/drawing/2014/main" id="{E29E7BAD-DC16-42F6-8927-661D60B61464}"/>
                      </a:ext>
                    </a:extLst>
                  </p:cNvPr>
                  <p:cNvCxnSpPr>
                    <a:cxnSpLocks/>
                    <a:stCxn id="61" idx="3"/>
                    <a:endCxn id="62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화살표 연결선 64">
                    <a:extLst>
                      <a:ext uri="{FF2B5EF4-FFF2-40B4-BE49-F238E27FC236}">
                        <a16:creationId xmlns:a16="http://schemas.microsoft.com/office/drawing/2014/main" id="{AC1660A9-3CD1-456B-8802-300258685C65}"/>
                      </a:ext>
                    </a:extLst>
                  </p:cNvPr>
                  <p:cNvCxnSpPr>
                    <a:cxnSpLocks/>
                    <a:stCxn id="61" idx="5"/>
                    <a:endCxn id="63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F90593A2-A541-4838-A380-A098F047E177}"/>
                  </a:ext>
                </a:extLst>
              </p:cNvPr>
              <p:cNvSpPr/>
              <p:nvPr/>
            </p:nvSpPr>
            <p:spPr>
              <a:xfrm>
                <a:off x="6395514" y="3625887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6742FB79-ADFF-4C45-8F33-BF6D2A280FA4}"/>
                  </a:ext>
                </a:extLst>
              </p:cNvPr>
              <p:cNvSpPr/>
              <p:nvPr/>
            </p:nvSpPr>
            <p:spPr>
              <a:xfrm>
                <a:off x="6613409" y="4044499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5" name="Google Shape;103;p17">
              <a:extLst>
                <a:ext uri="{FF2B5EF4-FFF2-40B4-BE49-F238E27FC236}">
                  <a16:creationId xmlns:a16="http://schemas.microsoft.com/office/drawing/2014/main" id="{BA7B21C5-139B-4265-9D4D-7F5B4A901195}"/>
                </a:ext>
              </a:extLst>
            </p:cNvPr>
            <p:cNvSpPr txBox="1"/>
            <p:nvPr/>
          </p:nvSpPr>
          <p:spPr>
            <a:xfrm>
              <a:off x="6295413" y="2247314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PNG”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EFCE6DB8-E4F2-4F36-A5E4-A6EA039E64E2}"/>
              </a:ext>
            </a:extLst>
          </p:cNvPr>
          <p:cNvGrpSpPr/>
          <p:nvPr/>
        </p:nvGrpSpPr>
        <p:grpSpPr>
          <a:xfrm>
            <a:off x="5412108" y="1905854"/>
            <a:ext cx="2123576" cy="1517935"/>
            <a:chOff x="5619147" y="3517873"/>
            <a:chExt cx="2123576" cy="1517935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5DA0954C-BF67-4230-BDEA-C92F78D1CF67}"/>
                </a:ext>
              </a:extLst>
            </p:cNvPr>
            <p:cNvGrpSpPr/>
            <p:nvPr/>
          </p:nvGrpSpPr>
          <p:grpSpPr>
            <a:xfrm>
              <a:off x="6229563" y="3517873"/>
              <a:ext cx="933274" cy="1190687"/>
              <a:chOff x="5896843" y="3625887"/>
              <a:chExt cx="933274" cy="1190687"/>
            </a:xfrm>
          </p:grpSpPr>
          <p:grpSp>
            <p:nvGrpSpPr>
              <p:cNvPr id="74" name="그룹 73">
                <a:extLst>
                  <a:ext uri="{FF2B5EF4-FFF2-40B4-BE49-F238E27FC236}">
                    <a16:creationId xmlns:a16="http://schemas.microsoft.com/office/drawing/2014/main" id="{02BA4504-3319-4A9D-A18A-D019C290B5E4}"/>
                  </a:ext>
                </a:extLst>
              </p:cNvPr>
              <p:cNvGrpSpPr/>
              <p:nvPr/>
            </p:nvGrpSpPr>
            <p:grpSpPr>
              <a:xfrm>
                <a:off x="5896843" y="3752446"/>
                <a:ext cx="933274" cy="1064128"/>
                <a:chOff x="6115064" y="3706818"/>
                <a:chExt cx="933274" cy="1064128"/>
              </a:xfrm>
            </p:grpSpPr>
            <p:grpSp>
              <p:nvGrpSpPr>
                <p:cNvPr id="77" name="그룹 76">
                  <a:extLst>
                    <a:ext uri="{FF2B5EF4-FFF2-40B4-BE49-F238E27FC236}">
                      <a16:creationId xmlns:a16="http://schemas.microsoft.com/office/drawing/2014/main" id="{3CF7F060-3CCC-4CE4-A438-AE237556E0B6}"/>
                    </a:ext>
                  </a:extLst>
                </p:cNvPr>
                <p:cNvGrpSpPr/>
                <p:nvPr/>
              </p:nvGrpSpPr>
              <p:grpSpPr>
                <a:xfrm>
                  <a:off x="6330396" y="3706818"/>
                  <a:ext cx="717942" cy="658142"/>
                  <a:chOff x="6623137" y="2210844"/>
                  <a:chExt cx="772433" cy="708098"/>
                </a:xfrm>
              </p:grpSpPr>
              <p:sp>
                <p:nvSpPr>
                  <p:cNvPr id="84" name="타원 83">
                    <a:extLst>
                      <a:ext uri="{FF2B5EF4-FFF2-40B4-BE49-F238E27FC236}">
                        <a16:creationId xmlns:a16="http://schemas.microsoft.com/office/drawing/2014/main" id="{929FA08C-4FE8-45F6-8ABA-1FB4463E0C8C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5" name="타원 84">
                    <a:extLst>
                      <a:ext uri="{FF2B5EF4-FFF2-40B4-BE49-F238E27FC236}">
                        <a16:creationId xmlns:a16="http://schemas.microsoft.com/office/drawing/2014/main" id="{66614362-5FCD-428B-99F2-2BD632B2D330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6" name="타원 85">
                    <a:extLst>
                      <a:ext uri="{FF2B5EF4-FFF2-40B4-BE49-F238E27FC236}">
                        <a16:creationId xmlns:a16="http://schemas.microsoft.com/office/drawing/2014/main" id="{41F1C1DD-17EC-41A4-A853-52C9344020FA}"/>
                      </a:ext>
                    </a:extLst>
                  </p:cNvPr>
                  <p:cNvSpPr/>
                  <p:nvPr/>
                </p:nvSpPr>
                <p:spPr>
                  <a:xfrm>
                    <a:off x="7126261" y="2649633"/>
                    <a:ext cx="269309" cy="269309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87" name="직선 화살표 연결선 86">
                    <a:extLst>
                      <a:ext uri="{FF2B5EF4-FFF2-40B4-BE49-F238E27FC236}">
                        <a16:creationId xmlns:a16="http://schemas.microsoft.com/office/drawing/2014/main" id="{54C32E67-E071-49B0-A0CE-B24DBC8806FA}"/>
                      </a:ext>
                    </a:extLst>
                  </p:cNvPr>
                  <p:cNvCxnSpPr>
                    <a:cxnSpLocks/>
                    <a:stCxn id="84" idx="3"/>
                    <a:endCxn id="85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직선 화살표 연결선 87">
                    <a:extLst>
                      <a:ext uri="{FF2B5EF4-FFF2-40B4-BE49-F238E27FC236}">
                        <a16:creationId xmlns:a16="http://schemas.microsoft.com/office/drawing/2014/main" id="{EE727FE9-6B5C-4F6D-AA02-A6DA795BAEB1}"/>
                      </a:ext>
                    </a:extLst>
                  </p:cNvPr>
                  <p:cNvCxnSpPr>
                    <a:cxnSpLocks/>
                    <a:stCxn id="84" idx="5"/>
                    <a:endCxn id="86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그룹 77">
                  <a:extLst>
                    <a:ext uri="{FF2B5EF4-FFF2-40B4-BE49-F238E27FC236}">
                      <a16:creationId xmlns:a16="http://schemas.microsoft.com/office/drawing/2014/main" id="{832038B2-7005-4933-AB88-49F110288962}"/>
                    </a:ext>
                  </a:extLst>
                </p:cNvPr>
                <p:cNvGrpSpPr/>
                <p:nvPr/>
              </p:nvGrpSpPr>
              <p:grpSpPr>
                <a:xfrm>
                  <a:off x="6115064" y="4112804"/>
                  <a:ext cx="717942" cy="658142"/>
                  <a:chOff x="6623137" y="2210844"/>
                  <a:chExt cx="772433" cy="708098"/>
                </a:xfrm>
              </p:grpSpPr>
              <p:sp>
                <p:nvSpPr>
                  <p:cNvPr id="79" name="타원 78">
                    <a:extLst>
                      <a:ext uri="{FF2B5EF4-FFF2-40B4-BE49-F238E27FC236}">
                        <a16:creationId xmlns:a16="http://schemas.microsoft.com/office/drawing/2014/main" id="{05C6BDAD-978E-47C1-BB7E-2EBF85146016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0" name="타원 79">
                    <a:extLst>
                      <a:ext uri="{FF2B5EF4-FFF2-40B4-BE49-F238E27FC236}">
                        <a16:creationId xmlns:a16="http://schemas.microsoft.com/office/drawing/2014/main" id="{738187A8-8EB6-4B4A-913E-49D127E8F302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1" name="타원 80">
                    <a:extLst>
                      <a:ext uri="{FF2B5EF4-FFF2-40B4-BE49-F238E27FC236}">
                        <a16:creationId xmlns:a16="http://schemas.microsoft.com/office/drawing/2014/main" id="{53CCD49A-D5E6-47B6-B7C6-6FEE0A999141}"/>
                      </a:ext>
                    </a:extLst>
                  </p:cNvPr>
                  <p:cNvSpPr/>
                  <p:nvPr/>
                </p:nvSpPr>
                <p:spPr>
                  <a:xfrm>
                    <a:off x="7126261" y="2649633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82" name="직선 화살표 연결선 81">
                    <a:extLst>
                      <a:ext uri="{FF2B5EF4-FFF2-40B4-BE49-F238E27FC236}">
                        <a16:creationId xmlns:a16="http://schemas.microsoft.com/office/drawing/2014/main" id="{BE64292A-F2AE-4DDB-9688-B1B3C179F45B}"/>
                      </a:ext>
                    </a:extLst>
                  </p:cNvPr>
                  <p:cNvCxnSpPr>
                    <a:cxnSpLocks/>
                    <a:stCxn id="79" idx="3"/>
                    <a:endCxn id="80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직선 화살표 연결선 82">
                    <a:extLst>
                      <a:ext uri="{FF2B5EF4-FFF2-40B4-BE49-F238E27FC236}">
                        <a16:creationId xmlns:a16="http://schemas.microsoft.com/office/drawing/2014/main" id="{B06028E0-7826-4F6E-92E8-9E844BB0A395}"/>
                      </a:ext>
                    </a:extLst>
                  </p:cNvPr>
                  <p:cNvCxnSpPr>
                    <a:cxnSpLocks/>
                    <a:stCxn id="79" idx="5"/>
                    <a:endCxn id="81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94912BEA-429B-4597-8BA6-893E78194D4A}"/>
                  </a:ext>
                </a:extLst>
              </p:cNvPr>
              <p:cNvSpPr/>
              <p:nvPr/>
            </p:nvSpPr>
            <p:spPr>
              <a:xfrm>
                <a:off x="6395514" y="3625887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29B76D37-40E5-4E09-834D-386B0008542A}"/>
                  </a:ext>
                </a:extLst>
              </p:cNvPr>
              <p:cNvSpPr/>
              <p:nvPr/>
            </p:nvSpPr>
            <p:spPr>
              <a:xfrm>
                <a:off x="6613409" y="4044499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3" name="Google Shape;103;p17">
              <a:extLst>
                <a:ext uri="{FF2B5EF4-FFF2-40B4-BE49-F238E27FC236}">
                  <a16:creationId xmlns:a16="http://schemas.microsoft.com/office/drawing/2014/main" id="{9A9B06F2-A24F-467C-BCFF-61A84C027F7A}"/>
                </a:ext>
              </a:extLst>
            </p:cNvPr>
            <p:cNvSpPr txBox="1"/>
            <p:nvPr/>
          </p:nvSpPr>
          <p:spPr>
            <a:xfrm>
              <a:off x="5619147" y="4654748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JPEG”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3C9C24EE-5DCF-4DAD-BDCB-7FD4B1A4533C}"/>
              </a:ext>
            </a:extLst>
          </p:cNvPr>
          <p:cNvGrpSpPr/>
          <p:nvPr/>
        </p:nvGrpSpPr>
        <p:grpSpPr>
          <a:xfrm>
            <a:off x="1275534" y="2097832"/>
            <a:ext cx="1615938" cy="1221763"/>
            <a:chOff x="805798" y="2097832"/>
            <a:chExt cx="1615938" cy="1221763"/>
          </a:xfrm>
        </p:grpSpPr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D3801AD9-8EEE-4AE9-8FE7-074FF9E06B3B}"/>
                </a:ext>
              </a:extLst>
            </p:cNvPr>
            <p:cNvGrpSpPr/>
            <p:nvPr/>
          </p:nvGrpSpPr>
          <p:grpSpPr>
            <a:xfrm>
              <a:off x="805798" y="2254622"/>
              <a:ext cx="1615938" cy="1064973"/>
              <a:chOff x="1550326" y="3234055"/>
              <a:chExt cx="1874043" cy="1235071"/>
            </a:xfrm>
          </p:grpSpPr>
          <p:pic>
            <p:nvPicPr>
              <p:cNvPr id="92" name="Google Shape;92;p17">
                <a:extLst>
                  <a:ext uri="{FF2B5EF4-FFF2-40B4-BE49-F238E27FC236}">
                    <a16:creationId xmlns:a16="http://schemas.microsoft.com/office/drawing/2014/main" id="{70C7898C-3A15-4AC6-9947-7FAB5F39B6D5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143036" y="3234055"/>
                <a:ext cx="763025" cy="76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" name="Google Shape;103;p17">
                <a:extLst>
                  <a:ext uri="{FF2B5EF4-FFF2-40B4-BE49-F238E27FC236}">
                    <a16:creationId xmlns:a16="http://schemas.microsoft.com/office/drawing/2014/main" id="{9279F09B-35BD-465F-9559-B924A83A62EC}"/>
                  </a:ext>
                </a:extLst>
              </p:cNvPr>
              <p:cNvSpPr txBox="1"/>
              <p:nvPr/>
            </p:nvSpPr>
            <p:spPr>
              <a:xfrm>
                <a:off x="1550326" y="4088065"/>
                <a:ext cx="1874043" cy="381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Invalid File Input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[BMP]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94" name="Google Shape;155;p23">
              <a:extLst>
                <a:ext uri="{FF2B5EF4-FFF2-40B4-BE49-F238E27FC236}">
                  <a16:creationId xmlns:a16="http://schemas.microsoft.com/office/drawing/2014/main" id="{CFD184E8-CC57-4042-8E64-A300F5C23A5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2475" y="2097832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B288619A-0A97-45F1-9C68-91193A451A21}"/>
              </a:ext>
            </a:extLst>
          </p:cNvPr>
          <p:cNvGrpSpPr/>
          <p:nvPr/>
        </p:nvGrpSpPr>
        <p:grpSpPr>
          <a:xfrm>
            <a:off x="1329869" y="3588186"/>
            <a:ext cx="1472666" cy="1156754"/>
            <a:chOff x="1159309" y="3128821"/>
            <a:chExt cx="1472666" cy="1156754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FD6B38DF-E9EB-426F-B13C-CD9FF0D477A7}"/>
                </a:ext>
              </a:extLst>
            </p:cNvPr>
            <p:cNvGrpSpPr/>
            <p:nvPr/>
          </p:nvGrpSpPr>
          <p:grpSpPr>
            <a:xfrm>
              <a:off x="1159309" y="3266362"/>
              <a:ext cx="1472666" cy="1019213"/>
              <a:chOff x="1666194" y="3234055"/>
              <a:chExt cx="1707887" cy="1182002"/>
            </a:xfrm>
          </p:grpSpPr>
          <p:pic>
            <p:nvPicPr>
              <p:cNvPr id="100" name="Google Shape;92;p17">
                <a:extLst>
                  <a:ext uri="{FF2B5EF4-FFF2-40B4-BE49-F238E27FC236}">
                    <a16:creationId xmlns:a16="http://schemas.microsoft.com/office/drawing/2014/main" id="{11D7F767-4DE9-4846-80F2-A689D543502C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143036" y="3234055"/>
                <a:ext cx="763025" cy="76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1" name="Google Shape;103;p17">
                <a:extLst>
                  <a:ext uri="{FF2B5EF4-FFF2-40B4-BE49-F238E27FC236}">
                    <a16:creationId xmlns:a16="http://schemas.microsoft.com/office/drawing/2014/main" id="{5E160C02-8A79-4148-BDC0-1DEF9136CFF5}"/>
                  </a:ext>
                </a:extLst>
              </p:cNvPr>
              <p:cNvSpPr txBox="1"/>
              <p:nvPr/>
            </p:nvSpPr>
            <p:spPr>
              <a:xfrm>
                <a:off x="1666194" y="4034992"/>
                <a:ext cx="1707887" cy="381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Valid File Input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[BMP]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99" name="Google Shape;179;p24">
              <a:extLst>
                <a:ext uri="{FF2B5EF4-FFF2-40B4-BE49-F238E27FC236}">
                  <a16:creationId xmlns:a16="http://schemas.microsoft.com/office/drawing/2014/main" id="{4633F408-8425-43BA-A4B1-374C9682D14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92142" y="3128821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화살표: 오른쪽 101">
            <a:extLst>
              <a:ext uri="{FF2B5EF4-FFF2-40B4-BE49-F238E27FC236}">
                <a16:creationId xmlns:a16="http://schemas.microsoft.com/office/drawing/2014/main" id="{64A5B297-ACDD-4D16-B8D3-BBA44BFA08B4}"/>
              </a:ext>
            </a:extLst>
          </p:cNvPr>
          <p:cNvSpPr/>
          <p:nvPr/>
        </p:nvSpPr>
        <p:spPr>
          <a:xfrm>
            <a:off x="2878502" y="2423765"/>
            <a:ext cx="459496" cy="407538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화살표: 오른쪽 103">
            <a:extLst>
              <a:ext uri="{FF2B5EF4-FFF2-40B4-BE49-F238E27FC236}">
                <a16:creationId xmlns:a16="http://schemas.microsoft.com/office/drawing/2014/main" id="{802BEFB3-34AD-48CF-9F46-F7627C3ADB60}"/>
              </a:ext>
            </a:extLst>
          </p:cNvPr>
          <p:cNvSpPr/>
          <p:nvPr/>
        </p:nvSpPr>
        <p:spPr>
          <a:xfrm>
            <a:off x="2890726" y="3994623"/>
            <a:ext cx="459496" cy="407538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5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99"/>
    </mc:Choice>
    <mc:Fallback xmlns="">
      <p:transition spd="slow" advTm="2769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95D8BE3-D8CC-4304-A63A-9BC123B6BD0D}"/>
              </a:ext>
            </a:extLst>
          </p:cNvPr>
          <p:cNvSpPr/>
          <p:nvPr/>
        </p:nvSpPr>
        <p:spPr>
          <a:xfrm>
            <a:off x="3728213" y="1485239"/>
            <a:ext cx="1654651" cy="1175826"/>
          </a:xfrm>
          <a:prstGeom prst="rect">
            <a:avLst/>
          </a:prstGeom>
          <a:solidFill>
            <a:schemeClr val="bg2">
              <a:lumMod val="40000"/>
              <a:lumOff val="60000"/>
              <a:alpha val="24000"/>
            </a:schemeClr>
          </a:solidFill>
          <a:ln w="38100">
            <a:solidFill>
              <a:srgbClr val="F35F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3" name="직사각형 2072">
            <a:extLst>
              <a:ext uri="{FF2B5EF4-FFF2-40B4-BE49-F238E27FC236}">
                <a16:creationId xmlns:a16="http://schemas.microsoft.com/office/drawing/2014/main" id="{9EF03336-3DD3-464C-BCDD-8F17A6572AF3}"/>
              </a:ext>
            </a:extLst>
          </p:cNvPr>
          <p:cNvSpPr/>
          <p:nvPr/>
        </p:nvSpPr>
        <p:spPr>
          <a:xfrm>
            <a:off x="6352449" y="2294080"/>
            <a:ext cx="2277982" cy="2252848"/>
          </a:xfrm>
          <a:prstGeom prst="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  <a:ln w="38100">
            <a:solidFill>
              <a:srgbClr val="F35F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 err="1"/>
              <a:t>CrFuzz</a:t>
            </a:r>
            <a:r>
              <a:rPr lang="en-US" altLang="ko" dirty="0"/>
              <a:t>: </a:t>
            </a:r>
            <a:r>
              <a:rPr lang="ko" altLang="ko-KR" dirty="0">
                <a:solidFill>
                  <a:srgbClr val="000000"/>
                </a:solidFill>
              </a:rPr>
              <a:t>an efficient multi-purpose program fuzzer</a:t>
            </a:r>
            <a:endParaRPr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81EADCA-FD9B-4C22-8522-C1D5B300E0F9}"/>
              </a:ext>
            </a:extLst>
          </p:cNvPr>
          <p:cNvGrpSpPr/>
          <p:nvPr/>
        </p:nvGrpSpPr>
        <p:grpSpPr>
          <a:xfrm>
            <a:off x="5382864" y="2902063"/>
            <a:ext cx="1190124" cy="1302082"/>
            <a:chOff x="5560124" y="2610864"/>
            <a:chExt cx="1190124" cy="1302082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46C1B7FA-2A4F-49F1-8E68-4A141D3EC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6063" y="2610864"/>
              <a:ext cx="1027726" cy="1027724"/>
            </a:xfrm>
            <a:prstGeom prst="rect">
              <a:avLst/>
            </a:prstGeom>
          </p:spPr>
        </p:pic>
        <p:sp>
          <p:nvSpPr>
            <p:cNvPr id="30" name="Google Shape;103;p17">
              <a:extLst>
                <a:ext uri="{FF2B5EF4-FFF2-40B4-BE49-F238E27FC236}">
                  <a16:creationId xmlns:a16="http://schemas.microsoft.com/office/drawing/2014/main" id="{1A999D41-F59C-4B96-BEFD-CE4E58897567}"/>
                </a:ext>
              </a:extLst>
            </p:cNvPr>
            <p:cNvSpPr txBox="1"/>
            <p:nvPr/>
          </p:nvSpPr>
          <p:spPr>
            <a:xfrm>
              <a:off x="5560124" y="3538870"/>
              <a:ext cx="1190124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Program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12CBCA9-40DD-4E18-8B84-2D9D4C5D85AA}"/>
              </a:ext>
            </a:extLst>
          </p:cNvPr>
          <p:cNvGrpSpPr/>
          <p:nvPr/>
        </p:nvGrpSpPr>
        <p:grpSpPr>
          <a:xfrm>
            <a:off x="790469" y="2914621"/>
            <a:ext cx="1761552" cy="1350148"/>
            <a:chOff x="1040631" y="2620435"/>
            <a:chExt cx="1761552" cy="1350148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9074ED25-A229-483B-9A71-2D9944850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9283" y="2620435"/>
              <a:ext cx="1014892" cy="1014892"/>
            </a:xfrm>
            <a:prstGeom prst="rect">
              <a:avLst/>
            </a:prstGeom>
          </p:spPr>
        </p:pic>
        <p:sp>
          <p:nvSpPr>
            <p:cNvPr id="33" name="Google Shape;103;p17">
              <a:extLst>
                <a:ext uri="{FF2B5EF4-FFF2-40B4-BE49-F238E27FC236}">
                  <a16:creationId xmlns:a16="http://schemas.microsoft.com/office/drawing/2014/main" id="{F368E4DE-811E-45EA-851A-6389593EB99E}"/>
                </a:ext>
              </a:extLst>
            </p:cNvPr>
            <p:cNvSpPr txBox="1"/>
            <p:nvPr/>
          </p:nvSpPr>
          <p:spPr>
            <a:xfrm>
              <a:off x="1040631" y="3596507"/>
              <a:ext cx="1761552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Seed Corpus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0598DEF1-4BE0-40A9-B9C0-8BC173954E19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 flipV="1">
            <a:off x="2164013" y="3418911"/>
            <a:ext cx="577226" cy="3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969D57BC-471A-4DED-AFCF-3FC51C1B4C28}"/>
              </a:ext>
            </a:extLst>
          </p:cNvPr>
          <p:cNvGrpSpPr/>
          <p:nvPr/>
        </p:nvGrpSpPr>
        <p:grpSpPr>
          <a:xfrm>
            <a:off x="2538089" y="3026998"/>
            <a:ext cx="1190124" cy="1086397"/>
            <a:chOff x="2469977" y="2647912"/>
            <a:chExt cx="1190124" cy="1086397"/>
          </a:xfrm>
        </p:grpSpPr>
        <p:pic>
          <p:nvPicPr>
            <p:cNvPr id="36" name="Google Shape;92;p17">
              <a:extLst>
                <a:ext uri="{FF2B5EF4-FFF2-40B4-BE49-F238E27FC236}">
                  <a16:creationId xmlns:a16="http://schemas.microsoft.com/office/drawing/2014/main" id="{BF1823BC-C3B1-4F82-B474-5DFA3C060B7D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73127" y="2647912"/>
              <a:ext cx="783825" cy="783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03;p17">
              <a:extLst>
                <a:ext uri="{FF2B5EF4-FFF2-40B4-BE49-F238E27FC236}">
                  <a16:creationId xmlns:a16="http://schemas.microsoft.com/office/drawing/2014/main" id="{739FD8FC-9EBB-4294-9383-C257158AC0AB}"/>
                </a:ext>
              </a:extLst>
            </p:cNvPr>
            <p:cNvSpPr txBox="1"/>
            <p:nvPr/>
          </p:nvSpPr>
          <p:spPr>
            <a:xfrm>
              <a:off x="2469977" y="3360233"/>
              <a:ext cx="1190124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Input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3F7E6890-01B5-4756-A61F-7E2000E17547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3531547" y="3418911"/>
            <a:ext cx="577226" cy="3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8552CB59-4F5F-48EB-8A64-72B76036D3BB}"/>
              </a:ext>
            </a:extLst>
          </p:cNvPr>
          <p:cNvGrpSpPr/>
          <p:nvPr/>
        </p:nvGrpSpPr>
        <p:grpSpPr>
          <a:xfrm>
            <a:off x="3895519" y="2841945"/>
            <a:ext cx="1190124" cy="1372490"/>
            <a:chOff x="3827407" y="2462859"/>
            <a:chExt cx="1190124" cy="1372490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A27FDFF1-37D7-403D-A080-DE4092A19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8238" y="2462859"/>
              <a:ext cx="583258" cy="58325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1" name="Google Shape;92;p17">
              <a:extLst>
                <a:ext uri="{FF2B5EF4-FFF2-40B4-BE49-F238E27FC236}">
                  <a16:creationId xmlns:a16="http://schemas.microsoft.com/office/drawing/2014/main" id="{772F82B1-0C5F-4A71-8BFE-1CDB858AC61D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40661" y="2647912"/>
              <a:ext cx="783825" cy="783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103;p17">
              <a:extLst>
                <a:ext uri="{FF2B5EF4-FFF2-40B4-BE49-F238E27FC236}">
                  <a16:creationId xmlns:a16="http://schemas.microsoft.com/office/drawing/2014/main" id="{2B36D641-8C37-481B-8EB1-98637025C995}"/>
                </a:ext>
              </a:extLst>
            </p:cNvPr>
            <p:cNvSpPr txBox="1"/>
            <p:nvPr/>
          </p:nvSpPr>
          <p:spPr>
            <a:xfrm>
              <a:off x="3827407" y="3461273"/>
              <a:ext cx="1190124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Mutated Input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4932131E-AC3D-437F-9168-344A7A366B0E}"/>
              </a:ext>
            </a:extLst>
          </p:cNvPr>
          <p:cNvCxnSpPr>
            <a:cxnSpLocks/>
            <a:stCxn id="41" idx="3"/>
            <a:endCxn id="29" idx="1"/>
          </p:cNvCxnSpPr>
          <p:nvPr/>
        </p:nvCxnSpPr>
        <p:spPr>
          <a:xfrm flipV="1">
            <a:off x="4892598" y="3415925"/>
            <a:ext cx="546205" cy="29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1" name="그룹 2070">
            <a:extLst>
              <a:ext uri="{FF2B5EF4-FFF2-40B4-BE49-F238E27FC236}">
                <a16:creationId xmlns:a16="http://schemas.microsoft.com/office/drawing/2014/main" id="{06E9D051-D51A-4A7F-98CB-B625D31D65BB}"/>
              </a:ext>
            </a:extLst>
          </p:cNvPr>
          <p:cNvGrpSpPr/>
          <p:nvPr/>
        </p:nvGrpSpPr>
        <p:grpSpPr>
          <a:xfrm>
            <a:off x="1134759" y="1195777"/>
            <a:ext cx="5387707" cy="2226290"/>
            <a:chOff x="1220932" y="1473447"/>
            <a:chExt cx="5387707" cy="2226290"/>
          </a:xfrm>
        </p:grpSpPr>
        <p:cxnSp>
          <p:nvCxnSpPr>
            <p:cNvPr id="44" name="직선 화살표 연결선 29">
              <a:extLst>
                <a:ext uri="{FF2B5EF4-FFF2-40B4-BE49-F238E27FC236}">
                  <a16:creationId xmlns:a16="http://schemas.microsoft.com/office/drawing/2014/main" id="{D368F204-9CB9-4DC4-88A7-835D10D285ED}"/>
                </a:ext>
              </a:extLst>
            </p:cNvPr>
            <p:cNvCxnSpPr>
              <a:cxnSpLocks/>
              <a:stCxn id="29" idx="3"/>
              <a:endCxn id="32" idx="1"/>
            </p:cNvCxnSpPr>
            <p:nvPr/>
          </p:nvCxnSpPr>
          <p:spPr>
            <a:xfrm flipH="1">
              <a:off x="1220932" y="3693595"/>
              <a:ext cx="5317408" cy="6142"/>
            </a:xfrm>
            <a:prstGeom prst="bentConnector5">
              <a:avLst>
                <a:gd name="adj1" fmla="val -4299"/>
                <a:gd name="adj2" fmla="val -30470156"/>
                <a:gd name="adj3" fmla="val 104299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Google Shape;103;p17">
              <a:extLst>
                <a:ext uri="{FF2B5EF4-FFF2-40B4-BE49-F238E27FC236}">
                  <a16:creationId xmlns:a16="http://schemas.microsoft.com/office/drawing/2014/main" id="{5E7D065A-B3A4-4B90-BDE2-29DA5B940F24}"/>
                </a:ext>
              </a:extLst>
            </p:cNvPr>
            <p:cNvSpPr txBox="1"/>
            <p:nvPr/>
          </p:nvSpPr>
          <p:spPr>
            <a:xfrm>
              <a:off x="4866686" y="1473447"/>
              <a:ext cx="1741953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If new coverage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78" name="타원 77">
            <a:extLst>
              <a:ext uri="{FF2B5EF4-FFF2-40B4-BE49-F238E27FC236}">
                <a16:creationId xmlns:a16="http://schemas.microsoft.com/office/drawing/2014/main" id="{F9B3C035-3DC3-4A30-90A2-830972BB1342}"/>
              </a:ext>
            </a:extLst>
          </p:cNvPr>
          <p:cNvSpPr/>
          <p:nvPr/>
        </p:nvSpPr>
        <p:spPr>
          <a:xfrm>
            <a:off x="4293852" y="2059076"/>
            <a:ext cx="66411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noFill/>
              </a:rPr>
              <a:t>`</a:t>
            </a:r>
            <a:endParaRPr lang="ko-KR" altLang="en-US" dirty="0">
              <a:noFill/>
            </a:endParaRPr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8E00EB65-045E-4AEE-BC29-28E4393A5105}"/>
              </a:ext>
            </a:extLst>
          </p:cNvPr>
          <p:cNvSpPr/>
          <p:nvPr/>
        </p:nvSpPr>
        <p:spPr>
          <a:xfrm>
            <a:off x="4279536" y="1867940"/>
            <a:ext cx="66411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noFill/>
              </a:rPr>
              <a:t>`</a:t>
            </a:r>
            <a:endParaRPr lang="ko-KR" altLang="en-US" dirty="0">
              <a:noFill/>
            </a:endParaRPr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7F770D12-0D04-4633-AE17-40CB894BB841}"/>
              </a:ext>
            </a:extLst>
          </p:cNvPr>
          <p:cNvSpPr/>
          <p:nvPr/>
        </p:nvSpPr>
        <p:spPr>
          <a:xfrm>
            <a:off x="4299744" y="1731536"/>
            <a:ext cx="66411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noFill/>
              </a:rPr>
              <a:t>`</a:t>
            </a:r>
            <a:endParaRPr lang="ko-KR" altLang="en-US" dirty="0">
              <a:noFill/>
            </a:endParaRPr>
          </a:p>
        </p:txBody>
      </p:sp>
      <p:grpSp>
        <p:nvGrpSpPr>
          <p:cNvPr id="2055" name="그룹 2054">
            <a:extLst>
              <a:ext uri="{FF2B5EF4-FFF2-40B4-BE49-F238E27FC236}">
                <a16:creationId xmlns:a16="http://schemas.microsoft.com/office/drawing/2014/main" id="{9756149B-F773-4EE3-B29E-CFA5F3A98D16}"/>
              </a:ext>
            </a:extLst>
          </p:cNvPr>
          <p:cNvGrpSpPr/>
          <p:nvPr/>
        </p:nvGrpSpPr>
        <p:grpSpPr>
          <a:xfrm>
            <a:off x="1254747" y="1754396"/>
            <a:ext cx="3030636" cy="1139771"/>
            <a:chOff x="1452064" y="2032066"/>
            <a:chExt cx="3030636" cy="1139771"/>
          </a:xfrm>
        </p:grpSpPr>
        <p:grpSp>
          <p:nvGrpSpPr>
            <p:cNvPr id="2054" name="그룹 2053">
              <a:extLst>
                <a:ext uri="{FF2B5EF4-FFF2-40B4-BE49-F238E27FC236}">
                  <a16:creationId xmlns:a16="http://schemas.microsoft.com/office/drawing/2014/main" id="{362CE1F1-4CB6-4319-B87D-332C43EC56B4}"/>
                </a:ext>
              </a:extLst>
            </p:cNvPr>
            <p:cNvGrpSpPr/>
            <p:nvPr/>
          </p:nvGrpSpPr>
          <p:grpSpPr>
            <a:xfrm>
              <a:off x="1452064" y="2536997"/>
              <a:ext cx="2163875" cy="634840"/>
              <a:chOff x="1452064" y="2536997"/>
              <a:chExt cx="2163875" cy="634840"/>
            </a:xfrm>
          </p:grpSpPr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EAD212AA-2A15-41CD-9F4D-2182517A3F1E}"/>
                  </a:ext>
                </a:extLst>
              </p:cNvPr>
              <p:cNvGrpSpPr/>
              <p:nvPr/>
            </p:nvGrpSpPr>
            <p:grpSpPr>
              <a:xfrm>
                <a:off x="1452064" y="2541255"/>
                <a:ext cx="813742" cy="630582"/>
                <a:chOff x="7488201" y="2909204"/>
                <a:chExt cx="1007613" cy="780815"/>
              </a:xfrm>
            </p:grpSpPr>
            <p:pic>
              <p:nvPicPr>
                <p:cNvPr id="55" name="그림 54">
                  <a:extLst>
                    <a:ext uri="{FF2B5EF4-FFF2-40B4-BE49-F238E27FC236}">
                      <a16:creationId xmlns:a16="http://schemas.microsoft.com/office/drawing/2014/main" id="{DE035E05-EC91-412F-84EF-D447BCE136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21207" y="2909204"/>
                  <a:ext cx="504279" cy="471414"/>
                </a:xfrm>
                <a:prstGeom prst="rect">
                  <a:avLst/>
                </a:prstGeom>
              </p:spPr>
            </p:pic>
            <p:sp>
              <p:nvSpPr>
                <p:cNvPr id="56" name="Google Shape;103;p17">
                  <a:extLst>
                    <a:ext uri="{FF2B5EF4-FFF2-40B4-BE49-F238E27FC236}">
                      <a16:creationId xmlns:a16="http://schemas.microsoft.com/office/drawing/2014/main" id="{B0987A96-5037-4A24-ACC7-CC279419F0D6}"/>
                    </a:ext>
                  </a:extLst>
                </p:cNvPr>
                <p:cNvSpPr txBox="1"/>
                <p:nvPr/>
              </p:nvSpPr>
              <p:spPr>
                <a:xfrm>
                  <a:off x="7488201" y="3308959"/>
                  <a:ext cx="1007613" cy="3810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ko" sz="1200" dirty="0">
                      <a:solidFill>
                        <a:schemeClr val="dk1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  <a:sym typeface="Times New Roman"/>
                    </a:rPr>
                    <a:t>CMD #1</a:t>
                  </a:r>
                  <a:endParaRPr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endParaRPr>
                </a:p>
              </p:txBody>
            </p:sp>
          </p:grpSp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34272663-54D0-4D97-8241-BE94159600B8}"/>
                  </a:ext>
                </a:extLst>
              </p:cNvPr>
              <p:cNvGrpSpPr/>
              <p:nvPr/>
            </p:nvGrpSpPr>
            <p:grpSpPr>
              <a:xfrm>
                <a:off x="2129866" y="2540383"/>
                <a:ext cx="813742" cy="630582"/>
                <a:chOff x="7488201" y="2909204"/>
                <a:chExt cx="1007613" cy="780815"/>
              </a:xfrm>
            </p:grpSpPr>
            <p:pic>
              <p:nvPicPr>
                <p:cNvPr id="69" name="그림 68">
                  <a:extLst>
                    <a:ext uri="{FF2B5EF4-FFF2-40B4-BE49-F238E27FC236}">
                      <a16:creationId xmlns:a16="http://schemas.microsoft.com/office/drawing/2014/main" id="{C9432959-5F16-4C41-AA38-053C7D5AD9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21207" y="2909204"/>
                  <a:ext cx="504279" cy="471414"/>
                </a:xfrm>
                <a:prstGeom prst="rect">
                  <a:avLst/>
                </a:prstGeom>
              </p:spPr>
            </p:pic>
            <p:sp>
              <p:nvSpPr>
                <p:cNvPr id="70" name="Google Shape;103;p17">
                  <a:extLst>
                    <a:ext uri="{FF2B5EF4-FFF2-40B4-BE49-F238E27FC236}">
                      <a16:creationId xmlns:a16="http://schemas.microsoft.com/office/drawing/2014/main" id="{56E8B48B-F9CC-4C6D-B98C-1B03D65B7B73}"/>
                    </a:ext>
                  </a:extLst>
                </p:cNvPr>
                <p:cNvSpPr txBox="1"/>
                <p:nvPr/>
              </p:nvSpPr>
              <p:spPr>
                <a:xfrm>
                  <a:off x="7488201" y="3308959"/>
                  <a:ext cx="1007613" cy="3810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ko" sz="1200" dirty="0">
                      <a:solidFill>
                        <a:schemeClr val="dk1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  <a:sym typeface="Times New Roman"/>
                    </a:rPr>
                    <a:t>CMD #2</a:t>
                  </a:r>
                  <a:endParaRPr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endParaRPr>
                </a:p>
              </p:txBody>
            </p:sp>
          </p:grpSp>
          <p:grpSp>
            <p:nvGrpSpPr>
              <p:cNvPr id="74" name="그룹 73">
                <a:extLst>
                  <a:ext uri="{FF2B5EF4-FFF2-40B4-BE49-F238E27FC236}">
                    <a16:creationId xmlns:a16="http://schemas.microsoft.com/office/drawing/2014/main" id="{F8F61EFC-ECC7-4F3E-8C51-5C70EC0B2C9F}"/>
                  </a:ext>
                </a:extLst>
              </p:cNvPr>
              <p:cNvGrpSpPr/>
              <p:nvPr/>
            </p:nvGrpSpPr>
            <p:grpSpPr>
              <a:xfrm>
                <a:off x="2802197" y="2536997"/>
                <a:ext cx="813742" cy="630582"/>
                <a:chOff x="7488201" y="2909204"/>
                <a:chExt cx="1007613" cy="780815"/>
              </a:xfrm>
            </p:grpSpPr>
            <p:pic>
              <p:nvPicPr>
                <p:cNvPr id="75" name="그림 74">
                  <a:extLst>
                    <a:ext uri="{FF2B5EF4-FFF2-40B4-BE49-F238E27FC236}">
                      <a16:creationId xmlns:a16="http://schemas.microsoft.com/office/drawing/2014/main" id="{5DFA7BE0-F64F-4296-95B5-0EEBEE6E5C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21207" y="2909204"/>
                  <a:ext cx="504279" cy="471414"/>
                </a:xfrm>
                <a:prstGeom prst="rect">
                  <a:avLst/>
                </a:prstGeom>
              </p:spPr>
            </p:pic>
            <p:sp>
              <p:nvSpPr>
                <p:cNvPr id="76" name="Google Shape;103;p17">
                  <a:extLst>
                    <a:ext uri="{FF2B5EF4-FFF2-40B4-BE49-F238E27FC236}">
                      <a16:creationId xmlns:a16="http://schemas.microsoft.com/office/drawing/2014/main" id="{0AF30E05-B4FB-4644-8331-C21EC620531B}"/>
                    </a:ext>
                  </a:extLst>
                </p:cNvPr>
                <p:cNvSpPr txBox="1"/>
                <p:nvPr/>
              </p:nvSpPr>
              <p:spPr>
                <a:xfrm>
                  <a:off x="7488201" y="3308959"/>
                  <a:ext cx="1007613" cy="3810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ko" sz="1200" dirty="0">
                      <a:solidFill>
                        <a:schemeClr val="dk1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  <a:sym typeface="Times New Roman"/>
                    </a:rPr>
                    <a:t>CMD #3</a:t>
                  </a:r>
                  <a:endParaRPr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endParaRPr>
                </a:p>
              </p:txBody>
            </p:sp>
          </p:grpSp>
        </p:grp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1C2DBC02-C8E9-46D4-956E-3E8A24C1613A}"/>
                </a:ext>
              </a:extLst>
            </p:cNvPr>
            <p:cNvCxnSpPr>
              <a:cxnSpLocks/>
              <a:stCxn id="75" idx="0"/>
            </p:cNvCxnSpPr>
            <p:nvPr/>
          </p:nvCxnSpPr>
          <p:spPr>
            <a:xfrm rot="5400000" flipH="1" flipV="1">
              <a:off x="3793907" y="1848998"/>
              <a:ext cx="88091" cy="1287909"/>
            </a:xfrm>
            <a:prstGeom prst="bentConnector2">
              <a:avLst/>
            </a:prstGeom>
            <a:ln w="28575">
              <a:solidFill>
                <a:schemeClr val="accent2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>
              <a:extLst>
                <a:ext uri="{FF2B5EF4-FFF2-40B4-BE49-F238E27FC236}">
                  <a16:creationId xmlns:a16="http://schemas.microsoft.com/office/drawing/2014/main" id="{838DE221-5DE6-480E-86B5-CE26EE66FBB0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rot="5400000" flipH="1" flipV="1">
              <a:off x="3344816" y="1403294"/>
              <a:ext cx="313940" cy="1960238"/>
            </a:xfrm>
            <a:prstGeom prst="bentConnector2">
              <a:avLst/>
            </a:prstGeom>
            <a:ln w="28575">
              <a:solidFill>
                <a:schemeClr val="accent2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0C3B43C6-4181-47EA-8930-719CD4C8B078}"/>
                </a:ext>
              </a:extLst>
            </p:cNvPr>
            <p:cNvCxnSpPr>
              <a:cxnSpLocks/>
              <a:stCxn id="55" idx="0"/>
              <a:endCxn id="87" idx="2"/>
            </p:cNvCxnSpPr>
            <p:nvPr/>
          </p:nvCxnSpPr>
          <p:spPr>
            <a:xfrm rot="5400000" flipH="1" flipV="1">
              <a:off x="2908688" y="967244"/>
              <a:ext cx="509189" cy="2638834"/>
            </a:xfrm>
            <a:prstGeom prst="bentConnector2">
              <a:avLst/>
            </a:prstGeom>
            <a:ln w="28575">
              <a:solidFill>
                <a:schemeClr val="accent2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0" name="그룹 2069">
            <a:extLst>
              <a:ext uri="{FF2B5EF4-FFF2-40B4-BE49-F238E27FC236}">
                <a16:creationId xmlns:a16="http://schemas.microsoft.com/office/drawing/2014/main" id="{25D9FA8E-38AC-47D9-8849-570D02A4CFB9}"/>
              </a:ext>
            </a:extLst>
          </p:cNvPr>
          <p:cNvGrpSpPr/>
          <p:nvPr/>
        </p:nvGrpSpPr>
        <p:grpSpPr>
          <a:xfrm>
            <a:off x="3774158" y="1529705"/>
            <a:ext cx="1556588" cy="1089468"/>
            <a:chOff x="3860331" y="1807375"/>
            <a:chExt cx="1556588" cy="1089468"/>
          </a:xfrm>
        </p:grpSpPr>
        <p:pic>
          <p:nvPicPr>
            <p:cNvPr id="2050" name="Picture 2" descr="Selector Icons - Download Free Vector Icons | Noun Project">
              <a:extLst>
                <a:ext uri="{FF2B5EF4-FFF2-40B4-BE49-F238E27FC236}">
                  <a16:creationId xmlns:a16="http://schemas.microsoft.com/office/drawing/2014/main" id="{1790CA95-0E51-4C13-BD95-17C5E2FFA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216586" y="1790788"/>
              <a:ext cx="870573" cy="90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" name="Google Shape;103;p17">
              <a:extLst>
                <a:ext uri="{FF2B5EF4-FFF2-40B4-BE49-F238E27FC236}">
                  <a16:creationId xmlns:a16="http://schemas.microsoft.com/office/drawing/2014/main" id="{35F400C9-9387-48B5-A9EA-92A725D672CC}"/>
                </a:ext>
              </a:extLst>
            </p:cNvPr>
            <p:cNvSpPr txBox="1"/>
            <p:nvPr/>
          </p:nvSpPr>
          <p:spPr>
            <a:xfrm>
              <a:off x="3860331" y="2522767"/>
              <a:ext cx="1556588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CMD Selector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404ABA5E-8EE3-4AE4-B9E6-27EA9488FBF0}"/>
              </a:ext>
            </a:extLst>
          </p:cNvPr>
          <p:cNvCxnSpPr>
            <a:cxnSpLocks/>
            <a:stCxn id="2050" idx="2"/>
            <a:endCxn id="29" idx="0"/>
          </p:cNvCxnSpPr>
          <p:nvPr/>
        </p:nvCxnSpPr>
        <p:spPr>
          <a:xfrm>
            <a:off x="5017574" y="1964992"/>
            <a:ext cx="935092" cy="937071"/>
          </a:xfrm>
          <a:prstGeom prst="bentConnector2">
            <a:avLst/>
          </a:prstGeom>
          <a:ln w="28575">
            <a:solidFill>
              <a:schemeClr val="accent2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A7BDB9B7-DA6E-47F3-814D-0AD3D85AA707}"/>
              </a:ext>
            </a:extLst>
          </p:cNvPr>
          <p:cNvCxnSpPr>
            <a:cxnSpLocks/>
            <a:stCxn id="29" idx="3"/>
            <a:endCxn id="2057" idx="1"/>
          </p:cNvCxnSpPr>
          <p:nvPr/>
        </p:nvCxnSpPr>
        <p:spPr>
          <a:xfrm>
            <a:off x="6466529" y="3415925"/>
            <a:ext cx="3442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2" name="그룹 2071">
            <a:extLst>
              <a:ext uri="{FF2B5EF4-FFF2-40B4-BE49-F238E27FC236}">
                <a16:creationId xmlns:a16="http://schemas.microsoft.com/office/drawing/2014/main" id="{0F4F11B8-CE7C-404E-9C93-BFFF3AF2BA26}"/>
              </a:ext>
            </a:extLst>
          </p:cNvPr>
          <p:cNvGrpSpPr/>
          <p:nvPr/>
        </p:nvGrpSpPr>
        <p:grpSpPr>
          <a:xfrm>
            <a:off x="6511295" y="2951803"/>
            <a:ext cx="1483584" cy="1342472"/>
            <a:chOff x="6597468" y="3229473"/>
            <a:chExt cx="1483584" cy="1342472"/>
          </a:xfrm>
        </p:grpSpPr>
        <p:pic>
          <p:nvPicPr>
            <p:cNvPr id="2057" name="그림 2056">
              <a:extLst>
                <a:ext uri="{FF2B5EF4-FFF2-40B4-BE49-F238E27FC236}">
                  <a16:creationId xmlns:a16="http://schemas.microsoft.com/office/drawing/2014/main" id="{5C0C0C99-559C-4707-8E35-CBC5AFFC4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5116" t="7730" r="11907" b="15917"/>
            <a:stretch/>
          </p:blipFill>
          <p:spPr>
            <a:xfrm>
              <a:off x="6896973" y="3229473"/>
              <a:ext cx="887189" cy="928244"/>
            </a:xfrm>
            <a:prstGeom prst="rect">
              <a:avLst/>
            </a:prstGeom>
          </p:spPr>
        </p:pic>
        <p:sp>
          <p:nvSpPr>
            <p:cNvPr id="2063" name="Google Shape;103;p17">
              <a:extLst>
                <a:ext uri="{FF2B5EF4-FFF2-40B4-BE49-F238E27FC236}">
                  <a16:creationId xmlns:a16="http://schemas.microsoft.com/office/drawing/2014/main" id="{3A58FC32-237D-4272-822C-751E023A8F2C}"/>
                </a:ext>
              </a:extLst>
            </p:cNvPr>
            <p:cNvSpPr txBox="1"/>
            <p:nvPr/>
          </p:nvSpPr>
          <p:spPr>
            <a:xfrm>
              <a:off x="6597468" y="4063756"/>
              <a:ext cx="1483584" cy="508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Validity Checker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120" name="직선 화살표 연결선 29">
            <a:extLst>
              <a:ext uri="{FF2B5EF4-FFF2-40B4-BE49-F238E27FC236}">
                <a16:creationId xmlns:a16="http://schemas.microsoft.com/office/drawing/2014/main" id="{BABA0E1D-7326-44FB-8690-09519BD6086B}"/>
              </a:ext>
            </a:extLst>
          </p:cNvPr>
          <p:cNvCxnSpPr>
            <a:cxnSpLocks/>
            <a:stCxn id="2057" idx="3"/>
            <a:endCxn id="37" idx="2"/>
          </p:cNvCxnSpPr>
          <p:nvPr/>
        </p:nvCxnSpPr>
        <p:spPr>
          <a:xfrm flipH="1">
            <a:off x="3133151" y="3415925"/>
            <a:ext cx="4564838" cy="697470"/>
          </a:xfrm>
          <a:prstGeom prst="bentConnector4">
            <a:avLst>
              <a:gd name="adj1" fmla="val -5008"/>
              <a:gd name="adj2" fmla="val 1414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Google Shape;103;p17">
            <a:extLst>
              <a:ext uri="{FF2B5EF4-FFF2-40B4-BE49-F238E27FC236}">
                <a16:creationId xmlns:a16="http://schemas.microsoft.com/office/drawing/2014/main" id="{E9BA43A8-F246-4FC9-A334-F754BC4B18D1}"/>
              </a:ext>
            </a:extLst>
          </p:cNvPr>
          <p:cNvSpPr txBox="1"/>
          <p:nvPr/>
        </p:nvSpPr>
        <p:spPr>
          <a:xfrm>
            <a:off x="6856415" y="2499815"/>
            <a:ext cx="1741953" cy="37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If invalid, skip other CMDs</a:t>
            </a:r>
            <a:endParaRPr sz="17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074" name="슬라이드 번호 개체 틀 2073">
            <a:extLst>
              <a:ext uri="{FF2B5EF4-FFF2-40B4-BE49-F238E27FC236}">
                <a16:creationId xmlns:a16="http://schemas.microsoft.com/office/drawing/2014/main" id="{9CBE390A-C9AD-4B7C-9655-B2D300246B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13</a:t>
            </a:fld>
            <a:endParaRPr lang="ko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92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49"/>
    </mc:Choice>
    <mc:Fallback xmlns="">
      <p:transition spd="slow" advTm="79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73" grpId="0" animBg="1"/>
      <p:bldP spid="20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Validity Checker: Clustering analysis to determine if a given input is valid or not.</a:t>
            </a:r>
            <a:br>
              <a:rPr lang="en-US" altLang="ko-KR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BB1D1C-5EB9-4342-B95B-3B82EBE892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14</a:t>
            </a:fld>
            <a:endParaRPr lang="ko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9F9410D-4850-46C3-87CB-BDBB69991835}"/>
              </a:ext>
            </a:extLst>
          </p:cNvPr>
          <p:cNvGrpSpPr/>
          <p:nvPr/>
        </p:nvGrpSpPr>
        <p:grpSpPr>
          <a:xfrm>
            <a:off x="3264132" y="1971782"/>
            <a:ext cx="2432657" cy="2830630"/>
            <a:chOff x="3264132" y="1971782"/>
            <a:chExt cx="2432657" cy="283063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149EF4E-3188-4A22-B0ED-D6B532AB5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4132" y="1971782"/>
              <a:ext cx="2379996" cy="2379996"/>
            </a:xfrm>
            <a:prstGeom prst="rect">
              <a:avLst/>
            </a:prstGeom>
          </p:spPr>
        </p:pic>
        <p:sp>
          <p:nvSpPr>
            <p:cNvPr id="10" name="Google Shape;103;p17">
              <a:extLst>
                <a:ext uri="{FF2B5EF4-FFF2-40B4-BE49-F238E27FC236}">
                  <a16:creationId xmlns:a16="http://schemas.microsoft.com/office/drawing/2014/main" id="{519D388A-0798-4946-BB86-2EA4A6CD0D40}"/>
                </a:ext>
              </a:extLst>
            </p:cNvPr>
            <p:cNvSpPr txBox="1"/>
            <p:nvPr/>
          </p:nvSpPr>
          <p:spPr>
            <a:xfrm>
              <a:off x="3316793" y="4294223"/>
              <a:ext cx="2379996" cy="508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Validity Checker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7B3E9DC-7A83-4D37-926C-A03B6D2F2E08}"/>
              </a:ext>
            </a:extLst>
          </p:cNvPr>
          <p:cNvGrpSpPr/>
          <p:nvPr/>
        </p:nvGrpSpPr>
        <p:grpSpPr>
          <a:xfrm>
            <a:off x="654430" y="2571750"/>
            <a:ext cx="1190124" cy="1372490"/>
            <a:chOff x="3827407" y="2462859"/>
            <a:chExt cx="1190124" cy="1372490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D8F2C906-3651-4DDF-B5F7-CC95B383B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8238" y="2462859"/>
              <a:ext cx="583258" cy="58325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Google Shape;92;p17">
              <a:extLst>
                <a:ext uri="{FF2B5EF4-FFF2-40B4-BE49-F238E27FC236}">
                  <a16:creationId xmlns:a16="http://schemas.microsoft.com/office/drawing/2014/main" id="{82429BA7-CBD5-4A6B-9F6B-E60A94DACC71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40661" y="2647912"/>
              <a:ext cx="783825" cy="783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03;p17">
              <a:extLst>
                <a:ext uri="{FF2B5EF4-FFF2-40B4-BE49-F238E27FC236}">
                  <a16:creationId xmlns:a16="http://schemas.microsoft.com/office/drawing/2014/main" id="{64899E00-BAC5-4256-B0F8-24494B45DB05}"/>
                </a:ext>
              </a:extLst>
            </p:cNvPr>
            <p:cNvSpPr txBox="1"/>
            <p:nvPr/>
          </p:nvSpPr>
          <p:spPr>
            <a:xfrm>
              <a:off x="3827407" y="3461273"/>
              <a:ext cx="1190124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Mutated Input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4A969DE-BBDB-4147-9508-90DF673C2C5B}"/>
              </a:ext>
            </a:extLst>
          </p:cNvPr>
          <p:cNvCxnSpPr>
            <a:cxnSpLocks/>
            <a:stCxn id="16" idx="3"/>
            <a:endCxn id="6" idx="1"/>
          </p:cNvCxnSpPr>
          <p:nvPr/>
        </p:nvCxnSpPr>
        <p:spPr>
          <a:xfrm>
            <a:off x="1651509" y="3148716"/>
            <a:ext cx="1612623" cy="13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03;p17">
            <a:extLst>
              <a:ext uri="{FF2B5EF4-FFF2-40B4-BE49-F238E27FC236}">
                <a16:creationId xmlns:a16="http://schemas.microsoft.com/office/drawing/2014/main" id="{3D83A240-930F-41A2-B3A3-173781C7DCAC}"/>
              </a:ext>
            </a:extLst>
          </p:cNvPr>
          <p:cNvSpPr txBox="1"/>
          <p:nvPr/>
        </p:nvSpPr>
        <p:spPr>
          <a:xfrm>
            <a:off x="3502961" y="2886575"/>
            <a:ext cx="1872442" cy="374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Clustering</a:t>
            </a:r>
            <a:endParaRPr sz="1700" b="1" dirty="0">
              <a:solidFill>
                <a:srgbClr val="00B0F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CBF6C78-4C75-4342-B0E4-88EBD75BD63F}"/>
              </a:ext>
            </a:extLst>
          </p:cNvPr>
          <p:cNvGrpSpPr/>
          <p:nvPr/>
        </p:nvGrpSpPr>
        <p:grpSpPr>
          <a:xfrm>
            <a:off x="6750058" y="2011158"/>
            <a:ext cx="1399184" cy="1846454"/>
            <a:chOff x="6750058" y="2011158"/>
            <a:chExt cx="1399184" cy="1846454"/>
          </a:xfrm>
        </p:grpSpPr>
        <p:pic>
          <p:nvPicPr>
            <p:cNvPr id="2050" name="Picture 2" descr="Tick_Mark_Dark-512 - OWN Academy">
              <a:extLst>
                <a:ext uri="{FF2B5EF4-FFF2-40B4-BE49-F238E27FC236}">
                  <a16:creationId xmlns:a16="http://schemas.microsoft.com/office/drawing/2014/main" id="{7AD276D6-98E1-42D1-89A9-A34959639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058" y="2011158"/>
              <a:ext cx="946370" cy="1226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07EC05CA-AAA0-43C8-9DD0-2B7B59ADD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3717" y="3062087"/>
              <a:ext cx="795525" cy="795525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6D97058-D2D8-4893-8B59-3B57C886BB55}"/>
              </a:ext>
            </a:extLst>
          </p:cNvPr>
          <p:cNvGrpSpPr/>
          <p:nvPr/>
        </p:nvGrpSpPr>
        <p:grpSpPr>
          <a:xfrm>
            <a:off x="1820487" y="1502921"/>
            <a:ext cx="1101676" cy="1208286"/>
            <a:chOff x="4144661" y="158529"/>
            <a:chExt cx="1101676" cy="1208286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68A7383-F84B-48B3-A4F7-D26E09A3AC81}"/>
                </a:ext>
              </a:extLst>
            </p:cNvPr>
            <p:cNvGrpSpPr/>
            <p:nvPr/>
          </p:nvGrpSpPr>
          <p:grpSpPr>
            <a:xfrm>
              <a:off x="4144661" y="339923"/>
              <a:ext cx="1101676" cy="1026892"/>
              <a:chOff x="1235984" y="2656261"/>
              <a:chExt cx="1341490" cy="1250429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C6CF0DF1-3210-42B0-A4F1-177219535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3661" y="2656261"/>
                <a:ext cx="886138" cy="886136"/>
              </a:xfrm>
              <a:prstGeom prst="rect">
                <a:avLst/>
              </a:prstGeom>
            </p:spPr>
          </p:pic>
          <p:sp>
            <p:nvSpPr>
              <p:cNvPr id="25" name="Google Shape;103;p17">
                <a:extLst>
                  <a:ext uri="{FF2B5EF4-FFF2-40B4-BE49-F238E27FC236}">
                    <a16:creationId xmlns:a16="http://schemas.microsoft.com/office/drawing/2014/main" id="{AE1FBC90-AE39-42BB-A688-9596375044A5}"/>
                  </a:ext>
                </a:extLst>
              </p:cNvPr>
              <p:cNvSpPr txBox="1"/>
              <p:nvPr/>
            </p:nvSpPr>
            <p:spPr>
              <a:xfrm>
                <a:off x="1235984" y="3442777"/>
                <a:ext cx="1341490" cy="463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Valid Inputs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23" name="Google Shape;179;p24">
              <a:extLst>
                <a:ext uri="{FF2B5EF4-FFF2-40B4-BE49-F238E27FC236}">
                  <a16:creationId xmlns:a16="http://schemas.microsoft.com/office/drawing/2014/main" id="{3113E753-4BE8-4667-A634-135445B2D56C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241002" y="158529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CE9E393-BD6E-49A7-8999-319FFFFBB2A2}"/>
              </a:ext>
            </a:extLst>
          </p:cNvPr>
          <p:cNvGrpSpPr/>
          <p:nvPr/>
        </p:nvGrpSpPr>
        <p:grpSpPr>
          <a:xfrm>
            <a:off x="1745550" y="3556422"/>
            <a:ext cx="1251550" cy="1217417"/>
            <a:chOff x="5618147" y="158529"/>
            <a:chExt cx="1251550" cy="1217417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02CAA913-6FF4-4E1B-90AF-4A7847590D5F}"/>
                </a:ext>
              </a:extLst>
            </p:cNvPr>
            <p:cNvGrpSpPr/>
            <p:nvPr/>
          </p:nvGrpSpPr>
          <p:grpSpPr>
            <a:xfrm>
              <a:off x="5618147" y="332474"/>
              <a:ext cx="1251550" cy="1043472"/>
              <a:chOff x="1144735" y="2647194"/>
              <a:chExt cx="1523989" cy="1270619"/>
            </a:xfrm>
          </p:grpSpPr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6479C33E-F083-4E41-B4E6-D461F89D6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4593" y="2647194"/>
                <a:ext cx="904272" cy="904270"/>
              </a:xfrm>
              <a:prstGeom prst="rect">
                <a:avLst/>
              </a:prstGeom>
            </p:spPr>
          </p:pic>
          <p:sp>
            <p:nvSpPr>
              <p:cNvPr id="30" name="Google Shape;103;p17">
                <a:extLst>
                  <a:ext uri="{FF2B5EF4-FFF2-40B4-BE49-F238E27FC236}">
                    <a16:creationId xmlns:a16="http://schemas.microsoft.com/office/drawing/2014/main" id="{F07B32B2-C625-4663-A85E-2426BBAB7430}"/>
                  </a:ext>
                </a:extLst>
              </p:cNvPr>
              <p:cNvSpPr txBox="1"/>
              <p:nvPr/>
            </p:nvSpPr>
            <p:spPr>
              <a:xfrm>
                <a:off x="1144735" y="3450170"/>
                <a:ext cx="1523989" cy="467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Invalid Inputs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28" name="Google Shape;155;p23">
              <a:extLst>
                <a:ext uri="{FF2B5EF4-FFF2-40B4-BE49-F238E27FC236}">
                  <a16:creationId xmlns:a16="http://schemas.microsoft.com/office/drawing/2014/main" id="{819C3FA1-88AF-4758-AB49-1BA15B66C602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799463" y="158529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F94AA0C-CE72-46E3-8EBE-FD08D56477F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644128" y="3161780"/>
            <a:ext cx="13407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75DF054A-C70F-4366-BF20-A57F5EF0E58D}"/>
              </a:ext>
            </a:extLst>
          </p:cNvPr>
          <p:cNvSpPr/>
          <p:nvPr/>
        </p:nvSpPr>
        <p:spPr>
          <a:xfrm>
            <a:off x="2756298" y="1593085"/>
            <a:ext cx="1605055" cy="599560"/>
          </a:xfrm>
          <a:custGeom>
            <a:avLst/>
            <a:gdLst>
              <a:gd name="connsiteX0" fmla="*/ 34776 w 1605055"/>
              <a:gd name="connsiteY0" fmla="*/ 350613 h 599560"/>
              <a:gd name="connsiteX1" fmla="*/ 58714 w 1605055"/>
              <a:gd name="connsiteY1" fmla="*/ 297952 h 599560"/>
              <a:gd name="connsiteX2" fmla="*/ 580544 w 1605055"/>
              <a:gd name="connsiteY2" fmla="*/ 5918 h 599560"/>
              <a:gd name="connsiteX3" fmla="*/ 1605055 w 1605055"/>
              <a:gd name="connsiteY3" fmla="*/ 599560 h 59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055" h="599560">
                <a:moveTo>
                  <a:pt x="34776" y="350613"/>
                </a:moveTo>
                <a:cubicBezTo>
                  <a:pt x="1264" y="353007"/>
                  <a:pt x="-32247" y="355401"/>
                  <a:pt x="58714" y="297952"/>
                </a:cubicBezTo>
                <a:cubicBezTo>
                  <a:pt x="149675" y="240503"/>
                  <a:pt x="322821" y="-44350"/>
                  <a:pt x="580544" y="5918"/>
                </a:cubicBezTo>
                <a:cubicBezTo>
                  <a:pt x="838267" y="56186"/>
                  <a:pt x="1221661" y="327873"/>
                  <a:pt x="1605055" y="599560"/>
                </a:cubicBezTo>
              </a:path>
            </a:pathLst>
          </a:custGeom>
          <a:noFill/>
          <a:ln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683F8896-FDDD-495A-81EB-6C370A8269AE}"/>
              </a:ext>
            </a:extLst>
          </p:cNvPr>
          <p:cNvSpPr/>
          <p:nvPr/>
        </p:nvSpPr>
        <p:spPr>
          <a:xfrm>
            <a:off x="2787700" y="3868615"/>
            <a:ext cx="1286069" cy="567652"/>
          </a:xfrm>
          <a:custGeom>
            <a:avLst/>
            <a:gdLst>
              <a:gd name="connsiteX0" fmla="*/ 43423 w 1286069"/>
              <a:gd name="connsiteY0" fmla="*/ 181708 h 567652"/>
              <a:gd name="connsiteX1" fmla="*/ 66869 w 1286069"/>
              <a:gd name="connsiteY1" fmla="*/ 269631 h 567652"/>
              <a:gd name="connsiteX2" fmla="*/ 676469 w 1286069"/>
              <a:gd name="connsiteY2" fmla="*/ 562708 h 567652"/>
              <a:gd name="connsiteX3" fmla="*/ 1286069 w 1286069"/>
              <a:gd name="connsiteY3" fmla="*/ 0 h 56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069" h="567652">
                <a:moveTo>
                  <a:pt x="43423" y="181708"/>
                </a:moveTo>
                <a:cubicBezTo>
                  <a:pt x="2392" y="193919"/>
                  <a:pt x="-38639" y="206131"/>
                  <a:pt x="66869" y="269631"/>
                </a:cubicBezTo>
                <a:cubicBezTo>
                  <a:pt x="172377" y="333131"/>
                  <a:pt x="473269" y="607646"/>
                  <a:pt x="676469" y="562708"/>
                </a:cubicBezTo>
                <a:cubicBezTo>
                  <a:pt x="879669" y="517770"/>
                  <a:pt x="1082869" y="258885"/>
                  <a:pt x="1286069" y="0"/>
                </a:cubicBezTo>
              </a:path>
            </a:pathLst>
          </a:custGeom>
          <a:noFill/>
          <a:ln>
            <a:solidFill>
              <a:srgbClr val="F35F58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2"/>
    </mc:Choice>
    <mc:Fallback xmlns="">
      <p:transition spd="slow" advTm="38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>
                <a:solidFill>
                  <a:srgbClr val="000000"/>
                </a:solidFill>
              </a:rPr>
              <a:t>Coverage as a Cluster Feature</a:t>
            </a:r>
            <a:r>
              <a:rPr lang="ko" dirty="0"/>
              <a:t> </a:t>
            </a:r>
            <a:endParaRPr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B17CC5-BA9D-460C-9F9A-A7DD45A27D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15</a:t>
            </a:fld>
            <a:endParaRPr lang="ko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7B296E3-7970-43D6-B04F-D861E0078F09}"/>
              </a:ext>
            </a:extLst>
          </p:cNvPr>
          <p:cNvGrpSpPr/>
          <p:nvPr/>
        </p:nvGrpSpPr>
        <p:grpSpPr>
          <a:xfrm>
            <a:off x="651865" y="1608579"/>
            <a:ext cx="1748862" cy="1708508"/>
            <a:chOff x="996557" y="1704327"/>
            <a:chExt cx="1748862" cy="1708508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AA2ED14-A36C-44A4-AC05-B70CAC26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1598" y="1704327"/>
              <a:ext cx="1378781" cy="1378781"/>
            </a:xfrm>
            <a:prstGeom prst="rect">
              <a:avLst/>
            </a:prstGeom>
          </p:spPr>
        </p:pic>
        <p:sp>
          <p:nvSpPr>
            <p:cNvPr id="5" name="Google Shape;103;p17">
              <a:extLst>
                <a:ext uri="{FF2B5EF4-FFF2-40B4-BE49-F238E27FC236}">
                  <a16:creationId xmlns:a16="http://schemas.microsoft.com/office/drawing/2014/main" id="{181C7EBB-B504-498C-BB05-7EC007D2302F}"/>
                </a:ext>
              </a:extLst>
            </p:cNvPr>
            <p:cNvSpPr txBox="1"/>
            <p:nvPr/>
          </p:nvSpPr>
          <p:spPr>
            <a:xfrm>
              <a:off x="996557" y="3038759"/>
              <a:ext cx="1748862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Map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8" name="Google Shape;103;p17">
            <a:extLst>
              <a:ext uri="{FF2B5EF4-FFF2-40B4-BE49-F238E27FC236}">
                <a16:creationId xmlns:a16="http://schemas.microsoft.com/office/drawing/2014/main" id="{332E5454-4173-47CF-AAF1-A550CABCC6B9}"/>
              </a:ext>
            </a:extLst>
          </p:cNvPr>
          <p:cNvSpPr txBox="1"/>
          <p:nvPr/>
        </p:nvSpPr>
        <p:spPr>
          <a:xfrm>
            <a:off x="3112585" y="2035560"/>
            <a:ext cx="2881290" cy="53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[x1, x2, x3, … , x65536]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F1799BF-6BE3-41AF-B1DB-ACC549EF68E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215687" y="2297970"/>
            <a:ext cx="896898" cy="5689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5D653B7-4CDD-424E-BD6E-8392F4C08240}"/>
              </a:ext>
            </a:extLst>
          </p:cNvPr>
          <p:cNvGrpSpPr/>
          <p:nvPr/>
        </p:nvGrpSpPr>
        <p:grpSpPr>
          <a:xfrm>
            <a:off x="6716912" y="2154031"/>
            <a:ext cx="1791658" cy="2084766"/>
            <a:chOff x="3264132" y="1971782"/>
            <a:chExt cx="2432657" cy="2830630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1F7FC2A5-A843-47BD-9150-5132F87DA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4132" y="1971782"/>
              <a:ext cx="2379996" cy="2379996"/>
            </a:xfrm>
            <a:prstGeom prst="rect">
              <a:avLst/>
            </a:prstGeom>
          </p:spPr>
        </p:pic>
        <p:sp>
          <p:nvSpPr>
            <p:cNvPr id="16" name="Google Shape;103;p17">
              <a:extLst>
                <a:ext uri="{FF2B5EF4-FFF2-40B4-BE49-F238E27FC236}">
                  <a16:creationId xmlns:a16="http://schemas.microsoft.com/office/drawing/2014/main" id="{2330CF40-D10E-4FAC-8225-E696038E4C23}"/>
                </a:ext>
              </a:extLst>
            </p:cNvPr>
            <p:cNvSpPr txBox="1"/>
            <p:nvPr/>
          </p:nvSpPr>
          <p:spPr>
            <a:xfrm>
              <a:off x="3316793" y="4294223"/>
              <a:ext cx="2379996" cy="508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Clustering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E061000-2773-4D4A-9D8F-022D71D484B2}"/>
              </a:ext>
            </a:extLst>
          </p:cNvPr>
          <p:cNvGrpSpPr/>
          <p:nvPr/>
        </p:nvGrpSpPr>
        <p:grpSpPr>
          <a:xfrm>
            <a:off x="655856" y="2033865"/>
            <a:ext cx="5342010" cy="1708508"/>
            <a:chOff x="852138" y="2033865"/>
            <a:chExt cx="5342010" cy="170850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E5DF2483-608B-4B6E-A522-4F5B5298BE84}"/>
                </a:ext>
              </a:extLst>
            </p:cNvPr>
            <p:cNvGrpSpPr/>
            <p:nvPr/>
          </p:nvGrpSpPr>
          <p:grpSpPr>
            <a:xfrm>
              <a:off x="852138" y="2033865"/>
              <a:ext cx="1748862" cy="1708508"/>
              <a:chOff x="996557" y="1704327"/>
              <a:chExt cx="1748862" cy="1708508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B8B39C37-6D74-46B4-88ED-D65471F82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598" y="1704327"/>
                <a:ext cx="1378781" cy="1378781"/>
              </a:xfrm>
              <a:prstGeom prst="rect">
                <a:avLst/>
              </a:prstGeom>
            </p:spPr>
          </p:pic>
          <p:sp>
            <p:nvSpPr>
              <p:cNvPr id="19" name="Google Shape;103;p17">
                <a:extLst>
                  <a:ext uri="{FF2B5EF4-FFF2-40B4-BE49-F238E27FC236}">
                    <a16:creationId xmlns:a16="http://schemas.microsoft.com/office/drawing/2014/main" id="{A2D92118-3E19-47E3-9D05-7B161EF401CA}"/>
                  </a:ext>
                </a:extLst>
              </p:cNvPr>
              <p:cNvSpPr txBox="1"/>
              <p:nvPr/>
            </p:nvSpPr>
            <p:spPr>
              <a:xfrm>
                <a:off x="996557" y="3038759"/>
                <a:ext cx="1748862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Coverage Map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sp>
          <p:nvSpPr>
            <p:cNvPr id="20" name="Google Shape;103;p17">
              <a:extLst>
                <a:ext uri="{FF2B5EF4-FFF2-40B4-BE49-F238E27FC236}">
                  <a16:creationId xmlns:a16="http://schemas.microsoft.com/office/drawing/2014/main" id="{C544FEE9-2C06-446F-B87A-F8CCD189070A}"/>
                </a:ext>
              </a:extLst>
            </p:cNvPr>
            <p:cNvSpPr txBox="1"/>
            <p:nvPr/>
          </p:nvSpPr>
          <p:spPr>
            <a:xfrm>
              <a:off x="3312858" y="2460846"/>
              <a:ext cx="2881290" cy="536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[x1, x2, x3, … , x65536]</a:t>
              </a:r>
              <a:endParaRPr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6799114E-F98B-420B-9F4D-29D48A1C5191}"/>
                </a:ext>
              </a:extLst>
            </p:cNvPr>
            <p:cNvCxnSpPr>
              <a:cxnSpLocks/>
              <a:stCxn id="18" idx="3"/>
              <a:endCxn id="20" idx="1"/>
            </p:cNvCxnSpPr>
            <p:nvPr/>
          </p:nvCxnSpPr>
          <p:spPr>
            <a:xfrm>
              <a:off x="2415960" y="2723256"/>
              <a:ext cx="896898" cy="5689"/>
            </a:xfrm>
            <a:prstGeom prst="straightConnector1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F44B268-B9A3-4CB0-BF40-19F5F02F62EF}"/>
              </a:ext>
            </a:extLst>
          </p:cNvPr>
          <p:cNvGrpSpPr/>
          <p:nvPr/>
        </p:nvGrpSpPr>
        <p:grpSpPr>
          <a:xfrm>
            <a:off x="659845" y="2507024"/>
            <a:ext cx="5342010" cy="1708508"/>
            <a:chOff x="852138" y="2033865"/>
            <a:chExt cx="5342010" cy="1708508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8A31150-0E03-41ED-B4B4-2D7AD7838274}"/>
                </a:ext>
              </a:extLst>
            </p:cNvPr>
            <p:cNvGrpSpPr/>
            <p:nvPr/>
          </p:nvGrpSpPr>
          <p:grpSpPr>
            <a:xfrm>
              <a:off x="852138" y="2033865"/>
              <a:ext cx="1748862" cy="1708508"/>
              <a:chOff x="996557" y="1704327"/>
              <a:chExt cx="1748862" cy="1708508"/>
            </a:xfrm>
          </p:grpSpPr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5177E376-8738-4D8B-B234-5D294DDD4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598" y="1704327"/>
                <a:ext cx="1378781" cy="1378781"/>
              </a:xfrm>
              <a:prstGeom prst="rect">
                <a:avLst/>
              </a:prstGeom>
            </p:spPr>
          </p:pic>
          <p:sp>
            <p:nvSpPr>
              <p:cNvPr id="38" name="Google Shape;103;p17">
                <a:extLst>
                  <a:ext uri="{FF2B5EF4-FFF2-40B4-BE49-F238E27FC236}">
                    <a16:creationId xmlns:a16="http://schemas.microsoft.com/office/drawing/2014/main" id="{64486C16-4E8B-421A-AAA5-A67706966262}"/>
                  </a:ext>
                </a:extLst>
              </p:cNvPr>
              <p:cNvSpPr txBox="1"/>
              <p:nvPr/>
            </p:nvSpPr>
            <p:spPr>
              <a:xfrm>
                <a:off x="996557" y="3038759"/>
                <a:ext cx="1748862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Coverage Map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sp>
          <p:nvSpPr>
            <p:cNvPr id="35" name="Google Shape;103;p17">
              <a:extLst>
                <a:ext uri="{FF2B5EF4-FFF2-40B4-BE49-F238E27FC236}">
                  <a16:creationId xmlns:a16="http://schemas.microsoft.com/office/drawing/2014/main" id="{E0AB924E-4B96-42CF-ABAD-3DE5D48B3047}"/>
                </a:ext>
              </a:extLst>
            </p:cNvPr>
            <p:cNvSpPr txBox="1"/>
            <p:nvPr/>
          </p:nvSpPr>
          <p:spPr>
            <a:xfrm>
              <a:off x="3312858" y="2460846"/>
              <a:ext cx="2881290" cy="536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[x1, x2, x3, … , x65536]</a:t>
              </a:r>
              <a:endParaRPr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C450B8FB-8F44-4718-8A50-18C195F0EF07}"/>
                </a:ext>
              </a:extLst>
            </p:cNvPr>
            <p:cNvCxnSpPr>
              <a:cxnSpLocks/>
              <a:stCxn id="37" idx="3"/>
              <a:endCxn id="35" idx="1"/>
            </p:cNvCxnSpPr>
            <p:nvPr/>
          </p:nvCxnSpPr>
          <p:spPr>
            <a:xfrm>
              <a:off x="2415960" y="2723256"/>
              <a:ext cx="896898" cy="5689"/>
            </a:xfrm>
            <a:prstGeom prst="straightConnector1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8A1EF95-C081-4558-9C7C-DB90550B48A3}"/>
              </a:ext>
            </a:extLst>
          </p:cNvPr>
          <p:cNvGrpSpPr/>
          <p:nvPr/>
        </p:nvGrpSpPr>
        <p:grpSpPr>
          <a:xfrm>
            <a:off x="655064" y="2961831"/>
            <a:ext cx="5342010" cy="1708508"/>
            <a:chOff x="852138" y="2033865"/>
            <a:chExt cx="5342010" cy="1708508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21474868-C4A3-4ECD-9F69-0798548842FB}"/>
                </a:ext>
              </a:extLst>
            </p:cNvPr>
            <p:cNvGrpSpPr/>
            <p:nvPr/>
          </p:nvGrpSpPr>
          <p:grpSpPr>
            <a:xfrm>
              <a:off x="852138" y="2033865"/>
              <a:ext cx="1748862" cy="1708508"/>
              <a:chOff x="996557" y="1704327"/>
              <a:chExt cx="1748862" cy="1708508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ADABCA38-9374-4ACA-A4EA-09980F2EA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598" y="1704327"/>
                <a:ext cx="1378781" cy="1378781"/>
              </a:xfrm>
              <a:prstGeom prst="rect">
                <a:avLst/>
              </a:prstGeom>
            </p:spPr>
          </p:pic>
          <p:sp>
            <p:nvSpPr>
              <p:cNvPr id="44" name="Google Shape;103;p17">
                <a:extLst>
                  <a:ext uri="{FF2B5EF4-FFF2-40B4-BE49-F238E27FC236}">
                    <a16:creationId xmlns:a16="http://schemas.microsoft.com/office/drawing/2014/main" id="{5B73DA58-264C-4869-AEC9-2B9AF2D8780A}"/>
                  </a:ext>
                </a:extLst>
              </p:cNvPr>
              <p:cNvSpPr txBox="1"/>
              <p:nvPr/>
            </p:nvSpPr>
            <p:spPr>
              <a:xfrm>
                <a:off x="996557" y="3038759"/>
                <a:ext cx="1748862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Coverage Map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sp>
          <p:nvSpPr>
            <p:cNvPr id="41" name="Google Shape;103;p17">
              <a:extLst>
                <a:ext uri="{FF2B5EF4-FFF2-40B4-BE49-F238E27FC236}">
                  <a16:creationId xmlns:a16="http://schemas.microsoft.com/office/drawing/2014/main" id="{223E6C24-83CC-4C1F-BA0E-32B03A80FFDF}"/>
                </a:ext>
              </a:extLst>
            </p:cNvPr>
            <p:cNvSpPr txBox="1"/>
            <p:nvPr/>
          </p:nvSpPr>
          <p:spPr>
            <a:xfrm>
              <a:off x="3312858" y="2460846"/>
              <a:ext cx="2881290" cy="536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[x1, x2, x3, … , x65536]</a:t>
              </a:r>
              <a:endParaRPr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91777F52-6EA8-4653-85E2-6CB51B3758FB}"/>
                </a:ext>
              </a:extLst>
            </p:cNvPr>
            <p:cNvCxnSpPr>
              <a:cxnSpLocks/>
              <a:stCxn id="43" idx="3"/>
              <a:endCxn id="41" idx="1"/>
            </p:cNvCxnSpPr>
            <p:nvPr/>
          </p:nvCxnSpPr>
          <p:spPr>
            <a:xfrm>
              <a:off x="2415960" y="2723256"/>
              <a:ext cx="896898" cy="5689"/>
            </a:xfrm>
            <a:prstGeom prst="straightConnector1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07565F59-366B-4909-A012-5C6AAD3CE892}"/>
              </a:ext>
            </a:extLst>
          </p:cNvPr>
          <p:cNvGrpSpPr/>
          <p:nvPr/>
        </p:nvGrpSpPr>
        <p:grpSpPr>
          <a:xfrm>
            <a:off x="3125346" y="1958917"/>
            <a:ext cx="3591566" cy="2143099"/>
            <a:chOff x="3125346" y="1958917"/>
            <a:chExt cx="3591566" cy="2143099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31D968B-8832-4585-83D7-410F4F4467F4}"/>
                </a:ext>
              </a:extLst>
            </p:cNvPr>
            <p:cNvSpPr/>
            <p:nvPr/>
          </p:nvSpPr>
          <p:spPr>
            <a:xfrm>
              <a:off x="3125346" y="1958917"/>
              <a:ext cx="2915294" cy="2143099"/>
            </a:xfrm>
            <a:prstGeom prst="rect">
              <a:avLst/>
            </a:prstGeom>
            <a:noFill/>
            <a:ln>
              <a:solidFill>
                <a:srgbClr val="F35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9699E11F-0E09-405B-93FB-7E91125622A6}"/>
                </a:ext>
              </a:extLst>
            </p:cNvPr>
            <p:cNvCxnSpPr>
              <a:cxnSpLocks/>
              <a:stCxn id="32" idx="3"/>
              <a:endCxn id="15" idx="1"/>
            </p:cNvCxnSpPr>
            <p:nvPr/>
          </p:nvCxnSpPr>
          <p:spPr>
            <a:xfrm>
              <a:off x="6040640" y="3030467"/>
              <a:ext cx="676272" cy="1"/>
            </a:xfrm>
            <a:prstGeom prst="straightConnector1">
              <a:avLst/>
            </a:prstGeom>
            <a:ln w="38100">
              <a:solidFill>
                <a:srgbClr val="F35F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1"/>
    </mc:Choice>
    <mc:Fallback xmlns="">
      <p:transition spd="slow" advTm="30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Limitation of Coverage as a Cluster Feature.</a:t>
            </a:r>
            <a:br>
              <a:rPr lang="en-US" altLang="ko-KR" dirty="0">
                <a:solidFill>
                  <a:srgbClr val="000000"/>
                </a:solidFill>
              </a:rPr>
            </a:br>
            <a:r>
              <a:rPr lang="ko" dirty="0"/>
              <a:t> </a:t>
            </a:r>
            <a:endParaRPr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02C3081-7C2B-468A-AAD5-E782506F5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16</a:t>
            </a:fld>
            <a:endParaRPr lang="ko" altLang="en-US" dirty="0"/>
          </a:p>
        </p:txBody>
      </p:sp>
      <p:pic>
        <p:nvPicPr>
          <p:cNvPr id="1026" name="Picture 2" descr="Dimensionality Reduction using Principal Component Analysis and Self Organizing Maps">
            <a:extLst>
              <a:ext uri="{FF2B5EF4-FFF2-40B4-BE49-F238E27FC236}">
                <a16:creationId xmlns:a16="http://schemas.microsoft.com/office/drawing/2014/main" id="{EECB65D2-C661-41A9-A109-EF210105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19" y="1223447"/>
            <a:ext cx="3783042" cy="38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55618A7C-1AC5-4AED-B670-D7D089365DD3}"/>
              </a:ext>
            </a:extLst>
          </p:cNvPr>
          <p:cNvGrpSpPr/>
          <p:nvPr/>
        </p:nvGrpSpPr>
        <p:grpSpPr>
          <a:xfrm>
            <a:off x="589666" y="1265733"/>
            <a:ext cx="3261202" cy="2615224"/>
            <a:chOff x="1532005" y="1045767"/>
            <a:chExt cx="3261202" cy="261522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0E5A71C-FD5F-4CC4-9E73-A2AE549DEAE8}"/>
                </a:ext>
              </a:extLst>
            </p:cNvPr>
            <p:cNvGrpSpPr/>
            <p:nvPr/>
          </p:nvGrpSpPr>
          <p:grpSpPr>
            <a:xfrm>
              <a:off x="1532005" y="1045767"/>
              <a:ext cx="1748862" cy="1699869"/>
              <a:chOff x="1676424" y="716229"/>
              <a:chExt cx="1748862" cy="1699869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49738E3C-4DD1-43E1-BC9F-716C44083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465" y="716229"/>
                <a:ext cx="1378781" cy="1378781"/>
              </a:xfrm>
              <a:prstGeom prst="rect">
                <a:avLst/>
              </a:prstGeom>
            </p:spPr>
          </p:pic>
          <p:sp>
            <p:nvSpPr>
              <p:cNvPr id="10" name="Google Shape;103;p17">
                <a:extLst>
                  <a:ext uri="{FF2B5EF4-FFF2-40B4-BE49-F238E27FC236}">
                    <a16:creationId xmlns:a16="http://schemas.microsoft.com/office/drawing/2014/main" id="{0B635450-EBAC-4FCF-A56F-A17BD64911EC}"/>
                  </a:ext>
                </a:extLst>
              </p:cNvPr>
              <p:cNvSpPr txBox="1"/>
              <p:nvPr/>
            </p:nvSpPr>
            <p:spPr>
              <a:xfrm>
                <a:off x="1676424" y="2042022"/>
                <a:ext cx="1748862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Coverage Map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sp>
          <p:nvSpPr>
            <p:cNvPr id="7" name="Google Shape;103;p17">
              <a:extLst>
                <a:ext uri="{FF2B5EF4-FFF2-40B4-BE49-F238E27FC236}">
                  <a16:creationId xmlns:a16="http://schemas.microsoft.com/office/drawing/2014/main" id="{6DDC7DD0-41A4-4DD2-BEE9-BF2E0102B1DA}"/>
                </a:ext>
              </a:extLst>
            </p:cNvPr>
            <p:cNvSpPr txBox="1"/>
            <p:nvPr/>
          </p:nvSpPr>
          <p:spPr>
            <a:xfrm>
              <a:off x="1911917" y="3124793"/>
              <a:ext cx="2881290" cy="536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[x1, x2, x3, … , </a:t>
              </a:r>
              <a:r>
                <a:rPr lang="en-US" sz="2000" b="1" dirty="0">
                  <a:solidFill>
                    <a:srgbClr val="E8544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x65536</a:t>
              </a:r>
              <a:r>
                <a:rPr lang="en-US" sz="20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]</a:t>
              </a:r>
              <a:endParaRPr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C21F78B7-4F6F-41FB-9C21-96E03F92602F}"/>
                </a:ext>
              </a:extLst>
            </p:cNvPr>
            <p:cNvCxnSpPr>
              <a:cxnSpLocks/>
              <a:stCxn id="9" idx="3"/>
              <a:endCxn id="7" idx="0"/>
            </p:cNvCxnSpPr>
            <p:nvPr/>
          </p:nvCxnSpPr>
          <p:spPr>
            <a:xfrm>
              <a:off x="3095827" y="1735158"/>
              <a:ext cx="256735" cy="1389635"/>
            </a:xfrm>
            <a:prstGeom prst="bentConnector2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32D524-CE8E-4B8E-8315-C66E4487D017}"/>
              </a:ext>
            </a:extLst>
          </p:cNvPr>
          <p:cNvSpPr txBox="1"/>
          <p:nvPr/>
        </p:nvSpPr>
        <p:spPr>
          <a:xfrm>
            <a:off x="2983795" y="3998504"/>
            <a:ext cx="3020974" cy="523220"/>
          </a:xfrm>
          <a:prstGeom prst="rect">
            <a:avLst/>
          </a:prstGeom>
          <a:solidFill>
            <a:schemeClr val="bg2">
              <a:lumMod val="20000"/>
              <a:lumOff val="80000"/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E8544F"/>
                </a:solidFill>
              </a:rPr>
              <a:t>High dimension!</a:t>
            </a:r>
            <a:endParaRPr lang="ko-KR" altLang="en-US" sz="2800" b="1" dirty="0">
              <a:solidFill>
                <a:srgbClr val="E8544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3"/>
    </mc:Choice>
    <mc:Fallback xmlns="">
      <p:transition spd="slow" advTm="36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altLang="ko-KR" dirty="0">
                <a:solidFill>
                  <a:srgbClr val="000000"/>
                </a:solidFill>
              </a:rPr>
              <a:t>Validity Pair as a Cluster Feature</a:t>
            </a:r>
            <a:r>
              <a:rPr lang="ko" dirty="0"/>
              <a:t> </a:t>
            </a:r>
            <a:endParaRPr dirty="0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D74FEE2E-8276-4705-A948-EFA4A67A3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17</a:t>
            </a:fld>
            <a:endParaRPr lang="ko" altLang="en-US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4D96123-21E1-4F33-B353-E46F753F042E}"/>
              </a:ext>
            </a:extLst>
          </p:cNvPr>
          <p:cNvGrpSpPr/>
          <p:nvPr/>
        </p:nvGrpSpPr>
        <p:grpSpPr>
          <a:xfrm>
            <a:off x="4736581" y="2051943"/>
            <a:ext cx="1636261" cy="1095206"/>
            <a:chOff x="3062204" y="3436007"/>
            <a:chExt cx="1636261" cy="1095206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74AD7E47-2EF3-4824-AA2B-521FF7CE45CD}"/>
                </a:ext>
              </a:extLst>
            </p:cNvPr>
            <p:cNvSpPr/>
            <p:nvPr/>
          </p:nvSpPr>
          <p:spPr>
            <a:xfrm>
              <a:off x="3062204" y="3436007"/>
              <a:ext cx="1607690" cy="1095206"/>
            </a:xfrm>
            <a:prstGeom prst="ellipse">
              <a:avLst/>
            </a:prstGeom>
            <a:solidFill>
              <a:schemeClr val="accent1">
                <a:lumMod val="75000"/>
                <a:alpha val="53000"/>
              </a:schemeClr>
            </a:solidFill>
            <a:ln>
              <a:solidFill>
                <a:schemeClr val="accent1">
                  <a:shade val="50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Google Shape;103;p17">
              <a:extLst>
                <a:ext uri="{FF2B5EF4-FFF2-40B4-BE49-F238E27FC236}">
                  <a16:creationId xmlns:a16="http://schemas.microsoft.com/office/drawing/2014/main" id="{1F9D55DA-521A-4A02-9C18-1CBA31B0BD99}"/>
                </a:ext>
              </a:extLst>
            </p:cNvPr>
            <p:cNvSpPr txBox="1"/>
            <p:nvPr/>
          </p:nvSpPr>
          <p:spPr>
            <a:xfrm>
              <a:off x="3100145" y="3800197"/>
              <a:ext cx="1598320" cy="382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Invalid Input</a:t>
              </a:r>
              <a:b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56" name="Google Shape;236;p33">
            <a:extLst>
              <a:ext uri="{FF2B5EF4-FFF2-40B4-BE49-F238E27FC236}">
                <a16:creationId xmlns:a16="http://schemas.microsoft.com/office/drawing/2014/main" id="{76C0D487-CB08-4411-87DF-79E9675079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203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altLang="ko" dirty="0">
                <a:solidFill>
                  <a:srgbClr val="000000"/>
                </a:solidFill>
              </a:rPr>
              <a:t>High dimension to low dimension (2-d)</a:t>
            </a:r>
            <a:endParaRPr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ko" dirty="0">
                <a:solidFill>
                  <a:srgbClr val="000000"/>
                </a:solidFill>
              </a:rPr>
              <a:t>  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E737CEE-350F-4648-9EDF-4C0C70F54ED8}"/>
              </a:ext>
            </a:extLst>
          </p:cNvPr>
          <p:cNvGrpSpPr/>
          <p:nvPr/>
        </p:nvGrpSpPr>
        <p:grpSpPr>
          <a:xfrm>
            <a:off x="596136" y="1895113"/>
            <a:ext cx="3261202" cy="2615224"/>
            <a:chOff x="1532005" y="1045767"/>
            <a:chExt cx="3261202" cy="2615224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31B9777-DF92-4A56-8CC2-07685D340A33}"/>
                </a:ext>
              </a:extLst>
            </p:cNvPr>
            <p:cNvGrpSpPr/>
            <p:nvPr/>
          </p:nvGrpSpPr>
          <p:grpSpPr>
            <a:xfrm>
              <a:off x="1532005" y="1045767"/>
              <a:ext cx="1748862" cy="1699869"/>
              <a:chOff x="1676424" y="716229"/>
              <a:chExt cx="1748862" cy="1699869"/>
            </a:xfrm>
          </p:grpSpPr>
          <p:pic>
            <p:nvPicPr>
              <p:cNvPr id="61" name="그림 60">
                <a:extLst>
                  <a:ext uri="{FF2B5EF4-FFF2-40B4-BE49-F238E27FC236}">
                    <a16:creationId xmlns:a16="http://schemas.microsoft.com/office/drawing/2014/main" id="{860D8352-9D48-4193-9E62-629A5B945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1465" y="716229"/>
                <a:ext cx="1378781" cy="1378781"/>
              </a:xfrm>
              <a:prstGeom prst="rect">
                <a:avLst/>
              </a:prstGeom>
            </p:spPr>
          </p:pic>
          <p:sp>
            <p:nvSpPr>
              <p:cNvPr id="62" name="Google Shape;103;p17">
                <a:extLst>
                  <a:ext uri="{FF2B5EF4-FFF2-40B4-BE49-F238E27FC236}">
                    <a16:creationId xmlns:a16="http://schemas.microsoft.com/office/drawing/2014/main" id="{BFE7146B-C4DC-4318-B772-7338960EAEC3}"/>
                  </a:ext>
                </a:extLst>
              </p:cNvPr>
              <p:cNvSpPr txBox="1"/>
              <p:nvPr/>
            </p:nvSpPr>
            <p:spPr>
              <a:xfrm>
                <a:off x="1676424" y="2042022"/>
                <a:ext cx="1748862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Coverage Map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sp>
          <p:nvSpPr>
            <p:cNvPr id="59" name="Google Shape;103;p17">
              <a:extLst>
                <a:ext uri="{FF2B5EF4-FFF2-40B4-BE49-F238E27FC236}">
                  <a16:creationId xmlns:a16="http://schemas.microsoft.com/office/drawing/2014/main" id="{F4621BE4-9B98-4C85-886D-ECB6B41BEDE7}"/>
                </a:ext>
              </a:extLst>
            </p:cNvPr>
            <p:cNvSpPr txBox="1"/>
            <p:nvPr/>
          </p:nvSpPr>
          <p:spPr>
            <a:xfrm>
              <a:off x="1911917" y="3124793"/>
              <a:ext cx="2881290" cy="536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[x1, x2, x3, … , </a:t>
              </a:r>
              <a:r>
                <a:rPr lang="en-US" sz="2000" b="1" dirty="0">
                  <a:solidFill>
                    <a:srgbClr val="E8544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x65536</a:t>
              </a:r>
              <a:r>
                <a:rPr lang="en-US" sz="20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]</a:t>
              </a:r>
              <a:endParaRPr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cxnSp>
          <p:nvCxnSpPr>
            <p:cNvPr id="60" name="직선 화살표 연결선 7">
              <a:extLst>
                <a:ext uri="{FF2B5EF4-FFF2-40B4-BE49-F238E27FC236}">
                  <a16:creationId xmlns:a16="http://schemas.microsoft.com/office/drawing/2014/main" id="{90B5AA1D-3D9D-4A6D-BC3E-5ADE7A04ACE3}"/>
                </a:ext>
              </a:extLst>
            </p:cNvPr>
            <p:cNvCxnSpPr>
              <a:cxnSpLocks/>
              <a:stCxn id="61" idx="3"/>
              <a:endCxn id="59" idx="0"/>
            </p:cNvCxnSpPr>
            <p:nvPr/>
          </p:nvCxnSpPr>
          <p:spPr>
            <a:xfrm>
              <a:off x="3095827" y="1735158"/>
              <a:ext cx="256735" cy="1389635"/>
            </a:xfrm>
            <a:prstGeom prst="bentConnector2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03;p17">
                <a:extLst>
                  <a:ext uri="{FF2B5EF4-FFF2-40B4-BE49-F238E27FC236}">
                    <a16:creationId xmlns:a16="http://schemas.microsoft.com/office/drawing/2014/main" id="{A054FF5F-1FC0-4574-AC38-4815FAAB2C0A}"/>
                  </a:ext>
                </a:extLst>
              </p:cNvPr>
              <p:cNvSpPr txBox="1"/>
              <p:nvPr/>
            </p:nvSpPr>
            <p:spPr>
              <a:xfrm>
                <a:off x="6685554" y="3005795"/>
                <a:ext cx="1158200" cy="536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, </m:t>
                    </m:r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]</a:t>
                </a:r>
                <a:endParaRPr sz="20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mc:Choice>
        <mc:Fallback xmlns="">
          <p:sp>
            <p:nvSpPr>
              <p:cNvPr id="7" name="Google Shape;103;p17">
                <a:extLst>
                  <a:ext uri="{FF2B5EF4-FFF2-40B4-BE49-F238E27FC236}">
                    <a16:creationId xmlns:a16="http://schemas.microsoft.com/office/drawing/2014/main" id="{A054FF5F-1FC0-4574-AC38-4815FAAB2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554" y="3005795"/>
                <a:ext cx="1158200" cy="536198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4517DC2-DEF9-42E1-B393-942032F90079}"/>
              </a:ext>
            </a:extLst>
          </p:cNvPr>
          <p:cNvSpPr/>
          <p:nvPr/>
        </p:nvSpPr>
        <p:spPr>
          <a:xfrm>
            <a:off x="2611061" y="2160777"/>
            <a:ext cx="4429290" cy="1718816"/>
          </a:xfrm>
          <a:custGeom>
            <a:avLst/>
            <a:gdLst>
              <a:gd name="connsiteX0" fmla="*/ 0 w 4429290"/>
              <a:gd name="connsiteY0" fmla="*/ 1718816 h 1718816"/>
              <a:gd name="connsiteX1" fmla="*/ 734692 w 4429290"/>
              <a:gd name="connsiteY1" fmla="*/ 186007 h 1718816"/>
              <a:gd name="connsiteX2" fmla="*/ 3023334 w 4429290"/>
              <a:gd name="connsiteY2" fmla="*/ 112009 h 1718816"/>
              <a:gd name="connsiteX3" fmla="*/ 4429290 w 4429290"/>
              <a:gd name="connsiteY3" fmla="*/ 962983 h 171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290" h="1718816">
                <a:moveTo>
                  <a:pt x="0" y="1718816"/>
                </a:moveTo>
                <a:cubicBezTo>
                  <a:pt x="115401" y="1086312"/>
                  <a:pt x="230803" y="453808"/>
                  <a:pt x="734692" y="186007"/>
                </a:cubicBezTo>
                <a:cubicBezTo>
                  <a:pt x="1238581" y="-81794"/>
                  <a:pt x="2407568" y="-17487"/>
                  <a:pt x="3023334" y="112009"/>
                </a:cubicBezTo>
                <a:cubicBezTo>
                  <a:pt x="3639100" y="241505"/>
                  <a:pt x="4034195" y="602244"/>
                  <a:pt x="4429290" y="962983"/>
                </a:cubicBezTo>
              </a:path>
            </a:pathLst>
          </a:custGeom>
          <a:noFill/>
          <a:ln w="31750">
            <a:solidFill>
              <a:srgbClr val="F35F58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E5551EC3-D900-417D-B543-68C1AE938D0D}"/>
              </a:ext>
            </a:extLst>
          </p:cNvPr>
          <p:cNvSpPr/>
          <p:nvPr/>
        </p:nvSpPr>
        <p:spPr>
          <a:xfrm>
            <a:off x="2719754" y="3528646"/>
            <a:ext cx="4724400" cy="830363"/>
          </a:xfrm>
          <a:custGeom>
            <a:avLst/>
            <a:gdLst>
              <a:gd name="connsiteX0" fmla="*/ 0 w 4724400"/>
              <a:gd name="connsiteY0" fmla="*/ 252046 h 947002"/>
              <a:gd name="connsiteX1" fmla="*/ 2790092 w 4724400"/>
              <a:gd name="connsiteY1" fmla="*/ 943708 h 947002"/>
              <a:gd name="connsiteX2" fmla="*/ 4724400 w 4724400"/>
              <a:gd name="connsiteY2" fmla="*/ 0 h 9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4400" h="947002">
                <a:moveTo>
                  <a:pt x="0" y="252046"/>
                </a:moveTo>
                <a:cubicBezTo>
                  <a:pt x="1001346" y="618881"/>
                  <a:pt x="2002692" y="985716"/>
                  <a:pt x="2790092" y="943708"/>
                </a:cubicBezTo>
                <a:cubicBezTo>
                  <a:pt x="3577492" y="901700"/>
                  <a:pt x="4150946" y="450850"/>
                  <a:pt x="4724400" y="0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F23E3BE-52E2-4FEF-ACD8-4676F8DDD6A6}"/>
              </a:ext>
            </a:extLst>
          </p:cNvPr>
          <p:cNvGrpSpPr/>
          <p:nvPr/>
        </p:nvGrpSpPr>
        <p:grpSpPr>
          <a:xfrm>
            <a:off x="4736581" y="3436485"/>
            <a:ext cx="1636261" cy="1095206"/>
            <a:chOff x="3062204" y="3436007"/>
            <a:chExt cx="1636261" cy="1095206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4139E143-982A-47CD-ABE4-CC6CE45D2B49}"/>
                </a:ext>
              </a:extLst>
            </p:cNvPr>
            <p:cNvSpPr/>
            <p:nvPr/>
          </p:nvSpPr>
          <p:spPr>
            <a:xfrm>
              <a:off x="3062204" y="3436007"/>
              <a:ext cx="1607690" cy="1095206"/>
            </a:xfrm>
            <a:prstGeom prst="ellipse">
              <a:avLst/>
            </a:prstGeom>
            <a:solidFill>
              <a:srgbClr val="00B0F0">
                <a:alpha val="53000"/>
              </a:srgbClr>
            </a:solidFill>
            <a:ln>
              <a:solidFill>
                <a:schemeClr val="accent1">
                  <a:shade val="50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Google Shape;103;p17">
              <a:extLst>
                <a:ext uri="{FF2B5EF4-FFF2-40B4-BE49-F238E27FC236}">
                  <a16:creationId xmlns:a16="http://schemas.microsoft.com/office/drawing/2014/main" id="{AC45449C-4015-4D1B-B755-CDA9ADFE112B}"/>
                </a:ext>
              </a:extLst>
            </p:cNvPr>
            <p:cNvSpPr txBox="1"/>
            <p:nvPr/>
          </p:nvSpPr>
          <p:spPr>
            <a:xfrm>
              <a:off x="3100145" y="3800197"/>
              <a:ext cx="1598320" cy="382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Valid Input</a:t>
              </a:r>
              <a:b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B039700-E749-4A87-8821-38D79689F55E}"/>
              </a:ext>
            </a:extLst>
          </p:cNvPr>
          <p:cNvSpPr txBox="1"/>
          <p:nvPr/>
        </p:nvSpPr>
        <p:spPr>
          <a:xfrm>
            <a:off x="5443285" y="1681361"/>
            <a:ext cx="319413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" altLang="ko-KR" sz="1600" dirty="0">
                <a:solidFill>
                  <a:srgbClr val="E8544F"/>
                </a:solidFill>
              </a:rPr>
              <a:t>coverage dissimilarity</a:t>
            </a:r>
            <a:r>
              <a:rPr lang="en-US" altLang="ko" sz="1600" dirty="0">
                <a:solidFill>
                  <a:srgbClr val="E8544F"/>
                </a:solidFill>
              </a:rPr>
              <a:t> </a:t>
            </a:r>
            <a:r>
              <a:rPr lang="en-US" altLang="ko" sz="1600" dirty="0">
                <a:solidFill>
                  <a:schemeClr val="dk1"/>
                </a:solidFill>
              </a:rPr>
              <a:t>between invalid input and given input</a:t>
            </a:r>
            <a:endParaRPr lang="ko-KR" altLang="en-US" sz="1600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FBF382D-E8F0-41B8-9492-88934006C034}"/>
              </a:ext>
            </a:extLst>
          </p:cNvPr>
          <p:cNvSpPr txBox="1"/>
          <p:nvPr/>
        </p:nvSpPr>
        <p:spPr>
          <a:xfrm>
            <a:off x="4825706" y="4307131"/>
            <a:ext cx="280487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" altLang="ko-KR" sz="1600" dirty="0">
                <a:solidFill>
                  <a:srgbClr val="E8544F"/>
                </a:solidFill>
              </a:rPr>
              <a:t>coverage similarity</a:t>
            </a:r>
            <a:r>
              <a:rPr lang="en-US" altLang="ko" sz="1600" dirty="0">
                <a:solidFill>
                  <a:srgbClr val="E8544F"/>
                </a:solidFill>
              </a:rPr>
              <a:t> </a:t>
            </a:r>
            <a:r>
              <a:rPr lang="en-US" altLang="ko" sz="1600" dirty="0">
                <a:solidFill>
                  <a:schemeClr val="dk1"/>
                </a:solidFill>
              </a:rPr>
              <a:t>between valid input and given input</a:t>
            </a:r>
            <a:endParaRPr lang="ko-KR" altLang="en-US" sz="1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61"/>
    </mc:Choice>
    <mc:Fallback xmlns="">
      <p:transition spd="slow" advTm="89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  <p:bldP spid="69" grpId="0" animBg="1"/>
      <p:bldP spid="2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/>
              <a:t>How Validity Checker Works</a:t>
            </a:r>
            <a:r>
              <a:rPr lang="ko" dirty="0"/>
              <a:t> </a:t>
            </a:r>
            <a:endParaRPr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5E69DC0-CD86-4AB4-84E4-3A1DF010191B}"/>
              </a:ext>
            </a:extLst>
          </p:cNvPr>
          <p:cNvGrpSpPr/>
          <p:nvPr/>
        </p:nvGrpSpPr>
        <p:grpSpPr>
          <a:xfrm>
            <a:off x="4328451" y="3353007"/>
            <a:ext cx="1382716" cy="1085767"/>
            <a:chOff x="4604397" y="2082112"/>
            <a:chExt cx="1382716" cy="1085767"/>
          </a:xfrm>
        </p:grpSpPr>
        <p:pic>
          <p:nvPicPr>
            <p:cNvPr id="4098" name="Picture 2" descr="thumb image">
              <a:extLst>
                <a:ext uri="{FF2B5EF4-FFF2-40B4-BE49-F238E27FC236}">
                  <a16:creationId xmlns:a16="http://schemas.microsoft.com/office/drawing/2014/main" id="{EAE05A3C-4C30-41F6-8E5E-3DDCECF22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474" y="2082112"/>
              <a:ext cx="778563" cy="77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Google Shape;103;p17">
              <a:extLst>
                <a:ext uri="{FF2B5EF4-FFF2-40B4-BE49-F238E27FC236}">
                  <a16:creationId xmlns:a16="http://schemas.microsoft.com/office/drawing/2014/main" id="{17B48842-0EED-4D60-AC36-0D132403CFB7}"/>
                </a:ext>
              </a:extLst>
            </p:cNvPr>
            <p:cNvSpPr txBox="1"/>
            <p:nvPr/>
          </p:nvSpPr>
          <p:spPr>
            <a:xfrm>
              <a:off x="4604397" y="2860675"/>
              <a:ext cx="1382716" cy="307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Validity Pair Converter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BF8A31C-5B1D-4244-BE2A-ECEB0B862794}"/>
              </a:ext>
            </a:extLst>
          </p:cNvPr>
          <p:cNvGrpSpPr/>
          <p:nvPr/>
        </p:nvGrpSpPr>
        <p:grpSpPr>
          <a:xfrm>
            <a:off x="808042" y="2740375"/>
            <a:ext cx="1472666" cy="1061594"/>
            <a:chOff x="1159309" y="3128821"/>
            <a:chExt cx="1472666" cy="1061594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1CB66B8A-94CB-4331-94DF-9490710E959B}"/>
                </a:ext>
              </a:extLst>
            </p:cNvPr>
            <p:cNvGrpSpPr/>
            <p:nvPr/>
          </p:nvGrpSpPr>
          <p:grpSpPr>
            <a:xfrm>
              <a:off x="1159309" y="3266353"/>
              <a:ext cx="1472666" cy="924062"/>
              <a:chOff x="1666194" y="3234055"/>
              <a:chExt cx="1707887" cy="1071657"/>
            </a:xfrm>
          </p:grpSpPr>
          <p:pic>
            <p:nvPicPr>
              <p:cNvPr id="27" name="Google Shape;92;p17">
                <a:extLst>
                  <a:ext uri="{FF2B5EF4-FFF2-40B4-BE49-F238E27FC236}">
                    <a16:creationId xmlns:a16="http://schemas.microsoft.com/office/drawing/2014/main" id="{916D0431-6C57-4CE7-BEB2-4FC17252EE38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43036" y="3234055"/>
                <a:ext cx="763025" cy="76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103;p17">
                <a:extLst>
                  <a:ext uri="{FF2B5EF4-FFF2-40B4-BE49-F238E27FC236}">
                    <a16:creationId xmlns:a16="http://schemas.microsoft.com/office/drawing/2014/main" id="{54A09727-BF95-416E-8410-ABDE79FE9466}"/>
                  </a:ext>
                </a:extLst>
              </p:cNvPr>
              <p:cNvSpPr txBox="1"/>
              <p:nvPr/>
            </p:nvSpPr>
            <p:spPr>
              <a:xfrm>
                <a:off x="1666194" y="3924652"/>
                <a:ext cx="1707887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Valid File Input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26" name="Google Shape;179;p24">
              <a:extLst>
                <a:ext uri="{FF2B5EF4-FFF2-40B4-BE49-F238E27FC236}">
                  <a16:creationId xmlns:a16="http://schemas.microsoft.com/office/drawing/2014/main" id="{F3C1EC01-DE79-4213-AB94-8CB7C8A829F0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2142" y="3128821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01E28722-AD22-4AAF-8C8C-2A30F9E72B48}"/>
              </a:ext>
            </a:extLst>
          </p:cNvPr>
          <p:cNvGrpSpPr/>
          <p:nvPr/>
        </p:nvGrpSpPr>
        <p:grpSpPr>
          <a:xfrm>
            <a:off x="795917" y="3899590"/>
            <a:ext cx="1542690" cy="1075552"/>
            <a:chOff x="1124297" y="3858556"/>
            <a:chExt cx="1542690" cy="1075552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A05957E-C4AD-401A-8B83-A47D5D89A118}"/>
                </a:ext>
              </a:extLst>
            </p:cNvPr>
            <p:cNvGrpSpPr/>
            <p:nvPr/>
          </p:nvGrpSpPr>
          <p:grpSpPr>
            <a:xfrm>
              <a:off x="1124297" y="4010046"/>
              <a:ext cx="1542690" cy="924062"/>
              <a:chOff x="1625590" y="3234055"/>
              <a:chExt cx="1789096" cy="1071657"/>
            </a:xfrm>
          </p:grpSpPr>
          <p:pic>
            <p:nvPicPr>
              <p:cNvPr id="30" name="Google Shape;92;p17">
                <a:extLst>
                  <a:ext uri="{FF2B5EF4-FFF2-40B4-BE49-F238E27FC236}">
                    <a16:creationId xmlns:a16="http://schemas.microsoft.com/office/drawing/2014/main" id="{3B7095F7-183C-4ADD-A296-E2EA3042965E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43036" y="3234055"/>
                <a:ext cx="763025" cy="76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Google Shape;103;p17">
                <a:extLst>
                  <a:ext uri="{FF2B5EF4-FFF2-40B4-BE49-F238E27FC236}">
                    <a16:creationId xmlns:a16="http://schemas.microsoft.com/office/drawing/2014/main" id="{2AB8FF03-C6E8-4753-B9BD-A8F7062D4824}"/>
                  </a:ext>
                </a:extLst>
              </p:cNvPr>
              <p:cNvSpPr txBox="1"/>
              <p:nvPr/>
            </p:nvSpPr>
            <p:spPr>
              <a:xfrm>
                <a:off x="1625590" y="3924652"/>
                <a:ext cx="1789096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Invalid </a:t>
                </a: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File Input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32" name="Google Shape;155;p23">
              <a:extLst>
                <a:ext uri="{FF2B5EF4-FFF2-40B4-BE49-F238E27FC236}">
                  <a16:creationId xmlns:a16="http://schemas.microsoft.com/office/drawing/2014/main" id="{4D525DED-2F54-4015-93CB-125177804CD0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86073" y="3858556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77545079-6863-4C9A-866C-E0B8D3C4E49F}"/>
              </a:ext>
            </a:extLst>
          </p:cNvPr>
          <p:cNvGrpSpPr/>
          <p:nvPr/>
        </p:nvGrpSpPr>
        <p:grpSpPr>
          <a:xfrm>
            <a:off x="5161701" y="1730148"/>
            <a:ext cx="1453656" cy="1350317"/>
            <a:chOff x="5490081" y="1859407"/>
            <a:chExt cx="1453656" cy="1350317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2808C752-BCA8-4005-9E7C-579383527589}"/>
                </a:ext>
              </a:extLst>
            </p:cNvPr>
            <p:cNvGrpSpPr/>
            <p:nvPr/>
          </p:nvGrpSpPr>
          <p:grpSpPr>
            <a:xfrm>
              <a:off x="5924984" y="1859407"/>
              <a:ext cx="637873" cy="716664"/>
              <a:chOff x="7406010" y="2527220"/>
              <a:chExt cx="704072" cy="791040"/>
            </a:xfrm>
          </p:grpSpPr>
          <p:pic>
            <p:nvPicPr>
              <p:cNvPr id="58" name="그림 57">
                <a:extLst>
                  <a:ext uri="{FF2B5EF4-FFF2-40B4-BE49-F238E27FC236}">
                    <a16:creationId xmlns:a16="http://schemas.microsoft.com/office/drawing/2014/main" id="{CC4A7E0E-CB9A-4745-910D-5496A5617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010" y="2614188"/>
                <a:ext cx="704072" cy="704072"/>
              </a:xfrm>
              <a:prstGeom prst="rect">
                <a:avLst/>
              </a:prstGeom>
            </p:spPr>
          </p:pic>
          <p:grpSp>
            <p:nvGrpSpPr>
              <p:cNvPr id="59" name="그룹 58">
                <a:extLst>
                  <a:ext uri="{FF2B5EF4-FFF2-40B4-BE49-F238E27FC236}">
                    <a16:creationId xmlns:a16="http://schemas.microsoft.com/office/drawing/2014/main" id="{05AE95E9-89C7-4291-A589-B4335F1B6D0A}"/>
                  </a:ext>
                </a:extLst>
              </p:cNvPr>
              <p:cNvGrpSpPr/>
              <p:nvPr/>
            </p:nvGrpSpPr>
            <p:grpSpPr>
              <a:xfrm>
                <a:off x="7653740" y="2527220"/>
                <a:ext cx="427313" cy="391721"/>
                <a:chOff x="6623137" y="2210844"/>
                <a:chExt cx="772436" cy="708097"/>
              </a:xfrm>
            </p:grpSpPr>
            <p:sp>
              <p:nvSpPr>
                <p:cNvPr id="60" name="타원 59">
                  <a:extLst>
                    <a:ext uri="{FF2B5EF4-FFF2-40B4-BE49-F238E27FC236}">
                      <a16:creationId xmlns:a16="http://schemas.microsoft.com/office/drawing/2014/main" id="{98303A46-CABB-4392-9BD7-7B594694B2EB}"/>
                    </a:ext>
                  </a:extLst>
                </p:cNvPr>
                <p:cNvSpPr/>
                <p:nvPr/>
              </p:nvSpPr>
              <p:spPr>
                <a:xfrm>
                  <a:off x="6858000" y="2210844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타원 60">
                  <a:extLst>
                    <a:ext uri="{FF2B5EF4-FFF2-40B4-BE49-F238E27FC236}">
                      <a16:creationId xmlns:a16="http://schemas.microsoft.com/office/drawing/2014/main" id="{BB08AAEA-B2A4-47A9-B3CA-E9A8762B2374}"/>
                    </a:ext>
                  </a:extLst>
                </p:cNvPr>
                <p:cNvSpPr/>
                <p:nvPr/>
              </p:nvSpPr>
              <p:spPr>
                <a:xfrm>
                  <a:off x="6623137" y="2649632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타원 61">
                  <a:extLst>
                    <a:ext uri="{FF2B5EF4-FFF2-40B4-BE49-F238E27FC236}">
                      <a16:creationId xmlns:a16="http://schemas.microsoft.com/office/drawing/2014/main" id="{015EEDC4-7FB2-4F26-B42A-E891EA331429}"/>
                    </a:ext>
                  </a:extLst>
                </p:cNvPr>
                <p:cNvSpPr/>
                <p:nvPr/>
              </p:nvSpPr>
              <p:spPr>
                <a:xfrm>
                  <a:off x="7126264" y="2649632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63" name="직선 화살표 연결선 62">
                  <a:extLst>
                    <a:ext uri="{FF2B5EF4-FFF2-40B4-BE49-F238E27FC236}">
                      <a16:creationId xmlns:a16="http://schemas.microsoft.com/office/drawing/2014/main" id="{2E1E0F9A-7D35-4E73-A064-6AAEDDC404AC}"/>
                    </a:ext>
                  </a:extLst>
                </p:cNvPr>
                <p:cNvCxnSpPr>
                  <a:cxnSpLocks/>
                  <a:stCxn id="60" idx="3"/>
                  <a:endCxn id="61" idx="0"/>
                </p:cNvCxnSpPr>
                <p:nvPr/>
              </p:nvCxnSpPr>
              <p:spPr>
                <a:xfrm flipH="1">
                  <a:off x="6757792" y="2440714"/>
                  <a:ext cx="139647" cy="208918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직선 화살표 연결선 63">
                  <a:extLst>
                    <a:ext uri="{FF2B5EF4-FFF2-40B4-BE49-F238E27FC236}">
                      <a16:creationId xmlns:a16="http://schemas.microsoft.com/office/drawing/2014/main" id="{F55F3BFE-B8C0-4B91-81C4-471BFDAFE25F}"/>
                    </a:ext>
                  </a:extLst>
                </p:cNvPr>
                <p:cNvCxnSpPr>
                  <a:cxnSpLocks/>
                  <a:stCxn id="60" idx="5"/>
                  <a:endCxn id="62" idx="0"/>
                </p:cNvCxnSpPr>
                <p:nvPr/>
              </p:nvCxnSpPr>
              <p:spPr>
                <a:xfrm>
                  <a:off x="7087870" y="2440714"/>
                  <a:ext cx="173049" cy="208918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38D133A2-74FD-4907-B8A4-5797488CFE66}"/>
                </a:ext>
              </a:extLst>
            </p:cNvPr>
            <p:cNvSpPr txBox="1"/>
            <p:nvPr/>
          </p:nvSpPr>
          <p:spPr>
            <a:xfrm>
              <a:off x="5490081" y="2563393"/>
              <a:ext cx="14536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Reference Coverage </a:t>
              </a:r>
              <a:b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of Invalid Inputs</a:t>
              </a:r>
              <a:endParaRPr lang="en-US" altLang="ko-KR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B64B54A0-C77A-4BD2-B1B3-1036183320E2}"/>
              </a:ext>
            </a:extLst>
          </p:cNvPr>
          <p:cNvGrpSpPr/>
          <p:nvPr/>
        </p:nvGrpSpPr>
        <p:grpSpPr>
          <a:xfrm>
            <a:off x="6864824" y="206402"/>
            <a:ext cx="1251550" cy="1332320"/>
            <a:chOff x="5618147" y="158529"/>
            <a:chExt cx="1251550" cy="133232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D12593A-CA89-42D0-802C-C1AAD1C86B77}"/>
                </a:ext>
              </a:extLst>
            </p:cNvPr>
            <p:cNvGrpSpPr/>
            <p:nvPr/>
          </p:nvGrpSpPr>
          <p:grpSpPr>
            <a:xfrm>
              <a:off x="5618147" y="332479"/>
              <a:ext cx="1251550" cy="1158370"/>
              <a:chOff x="1144735" y="2647194"/>
              <a:chExt cx="1523989" cy="1410526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DA449404-A5F5-4357-97E4-BA413E3B0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4593" y="2647194"/>
                <a:ext cx="904272" cy="904270"/>
              </a:xfrm>
              <a:prstGeom prst="rect">
                <a:avLst/>
              </a:prstGeom>
            </p:spPr>
          </p:pic>
          <p:sp>
            <p:nvSpPr>
              <p:cNvPr id="14" name="Google Shape;103;p17">
                <a:extLst>
                  <a:ext uri="{FF2B5EF4-FFF2-40B4-BE49-F238E27FC236}">
                    <a16:creationId xmlns:a16="http://schemas.microsoft.com/office/drawing/2014/main" id="{0AC89DA5-3812-4115-BB6E-5BEAA06D7ED7}"/>
                  </a:ext>
                </a:extLst>
              </p:cNvPr>
              <p:cNvSpPr txBox="1"/>
              <p:nvPr/>
            </p:nvSpPr>
            <p:spPr>
              <a:xfrm>
                <a:off x="1144735" y="3590078"/>
                <a:ext cx="1523989" cy="467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Invalid Input Reference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4" name="Google Shape;155;p23">
              <a:extLst>
                <a:ext uri="{FF2B5EF4-FFF2-40B4-BE49-F238E27FC236}">
                  <a16:creationId xmlns:a16="http://schemas.microsoft.com/office/drawing/2014/main" id="{9F67818A-C8AA-47AB-A1E8-BA55C1920D6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99463" y="158529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BDA429A4-26BE-4963-AE65-8BF5A75CEFFF}"/>
              </a:ext>
            </a:extLst>
          </p:cNvPr>
          <p:cNvCxnSpPr>
            <a:cxnSpLocks/>
            <a:stCxn id="14" idx="2"/>
            <a:endCxn id="58" idx="3"/>
          </p:cNvCxnSpPr>
          <p:nvPr/>
        </p:nvCxnSpPr>
        <p:spPr>
          <a:xfrm rot="5400000">
            <a:off x="6567961" y="1205238"/>
            <a:ext cx="589154" cy="1256122"/>
          </a:xfrm>
          <a:prstGeom prst="bentConnector2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8312FB6B-B21A-44E9-9233-F25A3E03EFAA}"/>
              </a:ext>
            </a:extLst>
          </p:cNvPr>
          <p:cNvCxnSpPr>
            <a:cxnSpLocks/>
            <a:stCxn id="9" idx="1"/>
            <a:endCxn id="273" idx="3"/>
          </p:cNvCxnSpPr>
          <p:nvPr/>
        </p:nvCxnSpPr>
        <p:spPr>
          <a:xfrm rot="10800000" flipV="1">
            <a:off x="4644284" y="1353460"/>
            <a:ext cx="1015149" cy="77441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B46FC9E-B706-46C8-A16B-EFAFD5FDE74B}"/>
              </a:ext>
            </a:extLst>
          </p:cNvPr>
          <p:cNvGrpSpPr/>
          <p:nvPr/>
        </p:nvGrpSpPr>
        <p:grpSpPr>
          <a:xfrm>
            <a:off x="3598858" y="1730148"/>
            <a:ext cx="1453656" cy="1339725"/>
            <a:chOff x="3927238" y="1859407"/>
            <a:chExt cx="1453656" cy="1339725"/>
          </a:xfrm>
        </p:grpSpPr>
        <p:grpSp>
          <p:nvGrpSpPr>
            <p:cNvPr id="274" name="그룹 273">
              <a:extLst>
                <a:ext uri="{FF2B5EF4-FFF2-40B4-BE49-F238E27FC236}">
                  <a16:creationId xmlns:a16="http://schemas.microsoft.com/office/drawing/2014/main" id="{125CE62B-DF1E-47CA-AB7B-003E8BDD5525}"/>
                </a:ext>
              </a:extLst>
            </p:cNvPr>
            <p:cNvGrpSpPr/>
            <p:nvPr/>
          </p:nvGrpSpPr>
          <p:grpSpPr>
            <a:xfrm>
              <a:off x="4334790" y="1859407"/>
              <a:ext cx="637873" cy="716664"/>
              <a:chOff x="7406010" y="2527220"/>
              <a:chExt cx="704072" cy="791040"/>
            </a:xfrm>
          </p:grpSpPr>
          <p:pic>
            <p:nvPicPr>
              <p:cNvPr id="273" name="그림 272">
                <a:extLst>
                  <a:ext uri="{FF2B5EF4-FFF2-40B4-BE49-F238E27FC236}">
                    <a16:creationId xmlns:a16="http://schemas.microsoft.com/office/drawing/2014/main" id="{7F596789-C69B-4E79-A859-F8BFE928F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010" y="2614188"/>
                <a:ext cx="704072" cy="704072"/>
              </a:xfrm>
              <a:prstGeom prst="rect">
                <a:avLst/>
              </a:prstGeom>
            </p:spPr>
          </p:pic>
          <p:grpSp>
            <p:nvGrpSpPr>
              <p:cNvPr id="271" name="그룹 270">
                <a:extLst>
                  <a:ext uri="{FF2B5EF4-FFF2-40B4-BE49-F238E27FC236}">
                    <a16:creationId xmlns:a16="http://schemas.microsoft.com/office/drawing/2014/main" id="{17DCF35E-8F2D-4ADE-BB1D-B311E06AE830}"/>
                  </a:ext>
                </a:extLst>
              </p:cNvPr>
              <p:cNvGrpSpPr/>
              <p:nvPr/>
            </p:nvGrpSpPr>
            <p:grpSpPr>
              <a:xfrm>
                <a:off x="7653740" y="2527220"/>
                <a:ext cx="427313" cy="391721"/>
                <a:chOff x="6623137" y="2210844"/>
                <a:chExt cx="772436" cy="708097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A2BBB522-F0F6-4AE2-975F-0DD6294DD571}"/>
                    </a:ext>
                  </a:extLst>
                </p:cNvPr>
                <p:cNvSpPr/>
                <p:nvPr/>
              </p:nvSpPr>
              <p:spPr>
                <a:xfrm>
                  <a:off x="6858000" y="2210844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타원 18">
                  <a:extLst>
                    <a:ext uri="{FF2B5EF4-FFF2-40B4-BE49-F238E27FC236}">
                      <a16:creationId xmlns:a16="http://schemas.microsoft.com/office/drawing/2014/main" id="{52779814-AEA8-40BD-93AB-AE2D665C6760}"/>
                    </a:ext>
                  </a:extLst>
                </p:cNvPr>
                <p:cNvSpPr/>
                <p:nvPr/>
              </p:nvSpPr>
              <p:spPr>
                <a:xfrm>
                  <a:off x="6623137" y="2649632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19">
                  <a:extLst>
                    <a:ext uri="{FF2B5EF4-FFF2-40B4-BE49-F238E27FC236}">
                      <a16:creationId xmlns:a16="http://schemas.microsoft.com/office/drawing/2014/main" id="{82BBE715-94BC-4ED7-B588-0C852E8B7964}"/>
                    </a:ext>
                  </a:extLst>
                </p:cNvPr>
                <p:cNvSpPr/>
                <p:nvPr/>
              </p:nvSpPr>
              <p:spPr>
                <a:xfrm>
                  <a:off x="7126264" y="2649632"/>
                  <a:ext cx="269309" cy="26930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56" name="직선 화살표 연결선 255">
                  <a:extLst>
                    <a:ext uri="{FF2B5EF4-FFF2-40B4-BE49-F238E27FC236}">
                      <a16:creationId xmlns:a16="http://schemas.microsoft.com/office/drawing/2014/main" id="{17FF9047-7091-466B-8DC1-6371BD646AD6}"/>
                    </a:ext>
                  </a:extLst>
                </p:cNvPr>
                <p:cNvCxnSpPr>
                  <a:cxnSpLocks/>
                  <a:stCxn id="18" idx="3"/>
                  <a:endCxn id="19" idx="0"/>
                </p:cNvCxnSpPr>
                <p:nvPr/>
              </p:nvCxnSpPr>
              <p:spPr>
                <a:xfrm flipH="1">
                  <a:off x="6757792" y="2440714"/>
                  <a:ext cx="139647" cy="208918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직선 화살표 연결선 43">
                  <a:extLst>
                    <a:ext uri="{FF2B5EF4-FFF2-40B4-BE49-F238E27FC236}">
                      <a16:creationId xmlns:a16="http://schemas.microsoft.com/office/drawing/2014/main" id="{A4EAD76B-879F-43B3-B2A3-CB693369E30D}"/>
                    </a:ext>
                  </a:extLst>
                </p:cNvPr>
                <p:cNvCxnSpPr>
                  <a:cxnSpLocks/>
                  <a:stCxn id="18" idx="5"/>
                  <a:endCxn id="20" idx="0"/>
                </p:cNvCxnSpPr>
                <p:nvPr/>
              </p:nvCxnSpPr>
              <p:spPr>
                <a:xfrm>
                  <a:off x="7087870" y="2440714"/>
                  <a:ext cx="173049" cy="208918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456CB0D-CFF7-4714-A10A-FABE31925B22}"/>
                </a:ext>
              </a:extLst>
            </p:cNvPr>
            <p:cNvSpPr txBox="1"/>
            <p:nvPr/>
          </p:nvSpPr>
          <p:spPr>
            <a:xfrm>
              <a:off x="3927238" y="2552801"/>
              <a:ext cx="14536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Reference Coverage </a:t>
              </a:r>
              <a:b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of Valid Inputs</a:t>
              </a:r>
              <a:endParaRPr lang="en-US" altLang="ko-KR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CCDC7D01-4518-4F18-8BF3-C8B069F8CDE7}"/>
              </a:ext>
            </a:extLst>
          </p:cNvPr>
          <p:cNvGrpSpPr/>
          <p:nvPr/>
        </p:nvGrpSpPr>
        <p:grpSpPr>
          <a:xfrm>
            <a:off x="5659432" y="206402"/>
            <a:ext cx="1101676" cy="1337549"/>
            <a:chOff x="4144661" y="158529"/>
            <a:chExt cx="1101676" cy="1337549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E79B0FA5-6B70-459E-BA39-37AA2FCFE0F4}"/>
                </a:ext>
              </a:extLst>
            </p:cNvPr>
            <p:cNvGrpSpPr/>
            <p:nvPr/>
          </p:nvGrpSpPr>
          <p:grpSpPr>
            <a:xfrm>
              <a:off x="4144661" y="339926"/>
              <a:ext cx="1101676" cy="1156152"/>
              <a:chOff x="1235984" y="2656261"/>
              <a:chExt cx="1341490" cy="1407825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F3EAFDA2-0267-45A6-BAD0-51F7515CD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3661" y="2656261"/>
                <a:ext cx="886138" cy="886136"/>
              </a:xfrm>
              <a:prstGeom prst="rect">
                <a:avLst/>
              </a:prstGeom>
            </p:spPr>
          </p:pic>
          <p:sp>
            <p:nvSpPr>
              <p:cNvPr id="9" name="Google Shape;103;p17">
                <a:extLst>
                  <a:ext uri="{FF2B5EF4-FFF2-40B4-BE49-F238E27FC236}">
                    <a16:creationId xmlns:a16="http://schemas.microsoft.com/office/drawing/2014/main" id="{3DE16857-11B4-4BEA-A7EB-51BFB9B1D1C5}"/>
                  </a:ext>
                </a:extLst>
              </p:cNvPr>
              <p:cNvSpPr txBox="1"/>
              <p:nvPr/>
            </p:nvSpPr>
            <p:spPr>
              <a:xfrm>
                <a:off x="1235984" y="3600174"/>
                <a:ext cx="1341490" cy="463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Valid Input Reference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pic>
          <p:nvPicPr>
            <p:cNvPr id="3" name="Google Shape;179;p24">
              <a:extLst>
                <a:ext uri="{FF2B5EF4-FFF2-40B4-BE49-F238E27FC236}">
                  <a16:creationId xmlns:a16="http://schemas.microsoft.com/office/drawing/2014/main" id="{E538B541-89DE-410E-87E5-418558E7168C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41002" y="158529"/>
              <a:ext cx="460200" cy="460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7304DF0A-A7B8-43D3-8285-4E34CA42D14A}"/>
              </a:ext>
            </a:extLst>
          </p:cNvPr>
          <p:cNvCxnSpPr>
            <a:cxnSpLocks/>
            <a:stCxn id="74" idx="2"/>
            <a:endCxn id="4098" idx="0"/>
          </p:cNvCxnSpPr>
          <p:nvPr/>
        </p:nvCxnSpPr>
        <p:spPr>
          <a:xfrm rot="16200000" flipH="1">
            <a:off x="4531181" y="2864378"/>
            <a:ext cx="283134" cy="69412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F8385E78-2715-4131-ACCB-395491D40C96}"/>
              </a:ext>
            </a:extLst>
          </p:cNvPr>
          <p:cNvCxnSpPr>
            <a:cxnSpLocks/>
            <a:stCxn id="282" idx="2"/>
            <a:endCxn id="4098" idx="0"/>
          </p:cNvCxnSpPr>
          <p:nvPr/>
        </p:nvCxnSpPr>
        <p:spPr>
          <a:xfrm rot="5400000">
            <a:off x="5317899" y="2782377"/>
            <a:ext cx="272542" cy="86871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A86EE218-0ACB-469F-B732-1369E1AE9511}"/>
              </a:ext>
            </a:extLst>
          </p:cNvPr>
          <p:cNvGrpSpPr/>
          <p:nvPr/>
        </p:nvGrpSpPr>
        <p:grpSpPr>
          <a:xfrm>
            <a:off x="2723477" y="3977338"/>
            <a:ext cx="637873" cy="716664"/>
            <a:chOff x="7406010" y="2527220"/>
            <a:chExt cx="704072" cy="791040"/>
          </a:xfrm>
        </p:grpSpPr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AE65E966-1115-4814-99D4-5DAE917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6010" y="2614188"/>
              <a:ext cx="704072" cy="704072"/>
            </a:xfrm>
            <a:prstGeom prst="rect">
              <a:avLst/>
            </a:prstGeom>
          </p:spPr>
        </p:pic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BED55075-3519-4F0C-9674-D325A963F89E}"/>
                </a:ext>
              </a:extLst>
            </p:cNvPr>
            <p:cNvGrpSpPr/>
            <p:nvPr/>
          </p:nvGrpSpPr>
          <p:grpSpPr>
            <a:xfrm>
              <a:off x="7653740" y="2527220"/>
              <a:ext cx="427313" cy="391721"/>
              <a:chOff x="6623137" y="2210844"/>
              <a:chExt cx="772436" cy="708097"/>
            </a:xfrm>
          </p:grpSpPr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id="{CC56AEDA-2C5A-4E8F-8B7A-B3197AFD69E2}"/>
                  </a:ext>
                </a:extLst>
              </p:cNvPr>
              <p:cNvSpPr/>
              <p:nvPr/>
            </p:nvSpPr>
            <p:spPr>
              <a:xfrm>
                <a:off x="6858000" y="2210844"/>
                <a:ext cx="269309" cy="26930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>
                <a:extLst>
                  <a:ext uri="{FF2B5EF4-FFF2-40B4-BE49-F238E27FC236}">
                    <a16:creationId xmlns:a16="http://schemas.microsoft.com/office/drawing/2014/main" id="{1CD32954-FAE0-420E-901A-56B776E37488}"/>
                  </a:ext>
                </a:extLst>
              </p:cNvPr>
              <p:cNvSpPr/>
              <p:nvPr/>
            </p:nvSpPr>
            <p:spPr>
              <a:xfrm>
                <a:off x="6623137" y="2649632"/>
                <a:ext cx="269309" cy="26930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타원 120">
                <a:extLst>
                  <a:ext uri="{FF2B5EF4-FFF2-40B4-BE49-F238E27FC236}">
                    <a16:creationId xmlns:a16="http://schemas.microsoft.com/office/drawing/2014/main" id="{FA2F19B6-F4BE-430D-B33D-931E456D6A83}"/>
                  </a:ext>
                </a:extLst>
              </p:cNvPr>
              <p:cNvSpPr/>
              <p:nvPr/>
            </p:nvSpPr>
            <p:spPr>
              <a:xfrm>
                <a:off x="7126264" y="2649632"/>
                <a:ext cx="269309" cy="26930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2" name="직선 화살표 연결선 121">
                <a:extLst>
                  <a:ext uri="{FF2B5EF4-FFF2-40B4-BE49-F238E27FC236}">
                    <a16:creationId xmlns:a16="http://schemas.microsoft.com/office/drawing/2014/main" id="{93EB9CC0-65EA-461A-89BA-FB5F208E6442}"/>
                  </a:ext>
                </a:extLst>
              </p:cNvPr>
              <p:cNvCxnSpPr>
                <a:cxnSpLocks/>
                <a:stCxn id="119" idx="3"/>
                <a:endCxn id="120" idx="0"/>
              </p:cNvCxnSpPr>
              <p:nvPr/>
            </p:nvCxnSpPr>
            <p:spPr>
              <a:xfrm flipH="1">
                <a:off x="6757792" y="2440714"/>
                <a:ext cx="139647" cy="208918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화살표 연결선 122">
                <a:extLst>
                  <a:ext uri="{FF2B5EF4-FFF2-40B4-BE49-F238E27FC236}">
                    <a16:creationId xmlns:a16="http://schemas.microsoft.com/office/drawing/2014/main" id="{1CB5BC9A-2C42-4428-B098-5DEFBA171765}"/>
                  </a:ext>
                </a:extLst>
              </p:cNvPr>
              <p:cNvCxnSpPr>
                <a:cxnSpLocks/>
                <a:stCxn id="119" idx="5"/>
                <a:endCxn id="121" idx="0"/>
              </p:cNvCxnSpPr>
              <p:nvPr/>
            </p:nvCxnSpPr>
            <p:spPr>
              <a:xfrm>
                <a:off x="7087870" y="2440714"/>
                <a:ext cx="173049" cy="208918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4C0A3C9F-424E-4E63-969C-0EF0F0E8A790}"/>
              </a:ext>
            </a:extLst>
          </p:cNvPr>
          <p:cNvCxnSpPr>
            <a:cxnSpLocks/>
            <a:stCxn id="30" idx="3"/>
            <a:endCxn id="117" idx="1"/>
          </p:cNvCxnSpPr>
          <p:nvPr/>
        </p:nvCxnSpPr>
        <p:spPr>
          <a:xfrm flipV="1">
            <a:off x="1900033" y="4375066"/>
            <a:ext cx="823444" cy="4983"/>
          </a:xfrm>
          <a:prstGeom prst="straightConnector1">
            <a:avLst/>
          </a:prstGeom>
          <a:ln w="38100">
            <a:solidFill>
              <a:srgbClr val="F35F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F7939FF1-B65A-4649-AEEF-38225A1742B4}"/>
              </a:ext>
            </a:extLst>
          </p:cNvPr>
          <p:cNvGrpSpPr/>
          <p:nvPr/>
        </p:nvGrpSpPr>
        <p:grpSpPr>
          <a:xfrm>
            <a:off x="1872094" y="2814194"/>
            <a:ext cx="1920169" cy="953374"/>
            <a:chOff x="2200474" y="2814194"/>
            <a:chExt cx="1920169" cy="953374"/>
          </a:xfrm>
        </p:grpSpPr>
        <p:cxnSp>
          <p:nvCxnSpPr>
            <p:cNvPr id="124" name="직선 화살표 연결선 123">
              <a:extLst>
                <a:ext uri="{FF2B5EF4-FFF2-40B4-BE49-F238E27FC236}">
                  <a16:creationId xmlns:a16="http://schemas.microsoft.com/office/drawing/2014/main" id="{95B892E8-5076-430E-9181-388DF383AA42}"/>
                </a:ext>
              </a:extLst>
            </p:cNvPr>
            <p:cNvCxnSpPr>
              <a:cxnSpLocks/>
              <a:stCxn id="27" idx="3"/>
              <a:endCxn id="109" idx="1"/>
            </p:cNvCxnSpPr>
            <p:nvPr/>
          </p:nvCxnSpPr>
          <p:spPr>
            <a:xfrm>
              <a:off x="2200474" y="3206876"/>
              <a:ext cx="851192" cy="504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616BAAEF-75CF-4F68-9742-08C7326B9A52}"/>
                </a:ext>
              </a:extLst>
            </p:cNvPr>
            <p:cNvGrpSpPr/>
            <p:nvPr/>
          </p:nvGrpSpPr>
          <p:grpSpPr>
            <a:xfrm>
              <a:off x="2666987" y="2814194"/>
              <a:ext cx="1453656" cy="953374"/>
              <a:chOff x="2666987" y="2814194"/>
              <a:chExt cx="1453656" cy="953374"/>
            </a:xfrm>
          </p:grpSpPr>
          <p:grpSp>
            <p:nvGrpSpPr>
              <p:cNvPr id="108" name="그룹 107">
                <a:extLst>
                  <a:ext uri="{FF2B5EF4-FFF2-40B4-BE49-F238E27FC236}">
                    <a16:creationId xmlns:a16="http://schemas.microsoft.com/office/drawing/2014/main" id="{ED1B8F63-FFA0-403E-8552-6ECA4F35433B}"/>
                  </a:ext>
                </a:extLst>
              </p:cNvPr>
              <p:cNvGrpSpPr/>
              <p:nvPr/>
            </p:nvGrpSpPr>
            <p:grpSpPr>
              <a:xfrm>
                <a:off x="3051666" y="2814194"/>
                <a:ext cx="637873" cy="716664"/>
                <a:chOff x="7406010" y="2527220"/>
                <a:chExt cx="704072" cy="791040"/>
              </a:xfrm>
            </p:grpSpPr>
            <p:pic>
              <p:nvPicPr>
                <p:cNvPr id="109" name="그림 108">
                  <a:extLst>
                    <a:ext uri="{FF2B5EF4-FFF2-40B4-BE49-F238E27FC236}">
                      <a16:creationId xmlns:a16="http://schemas.microsoft.com/office/drawing/2014/main" id="{630FBB46-3FAB-41A4-B7F2-21381FFB63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06010" y="2614188"/>
                  <a:ext cx="704072" cy="704072"/>
                </a:xfrm>
                <a:prstGeom prst="rect">
                  <a:avLst/>
                </a:prstGeom>
              </p:spPr>
            </p:pic>
            <p:grpSp>
              <p:nvGrpSpPr>
                <p:cNvPr id="110" name="그룹 109">
                  <a:extLst>
                    <a:ext uri="{FF2B5EF4-FFF2-40B4-BE49-F238E27FC236}">
                      <a16:creationId xmlns:a16="http://schemas.microsoft.com/office/drawing/2014/main" id="{42FBB0F2-8C55-4314-8980-F73573C5B908}"/>
                    </a:ext>
                  </a:extLst>
                </p:cNvPr>
                <p:cNvGrpSpPr/>
                <p:nvPr/>
              </p:nvGrpSpPr>
              <p:grpSpPr>
                <a:xfrm>
                  <a:off x="7653740" y="2527220"/>
                  <a:ext cx="427313" cy="391721"/>
                  <a:chOff x="6623137" y="2210844"/>
                  <a:chExt cx="772436" cy="708097"/>
                </a:xfrm>
              </p:grpSpPr>
              <p:sp>
                <p:nvSpPr>
                  <p:cNvPr id="111" name="타원 110">
                    <a:extLst>
                      <a:ext uri="{FF2B5EF4-FFF2-40B4-BE49-F238E27FC236}">
                        <a16:creationId xmlns:a16="http://schemas.microsoft.com/office/drawing/2014/main" id="{39C9CF2D-BD2F-46A4-809F-346B3673117A}"/>
                      </a:ext>
                    </a:extLst>
                  </p:cNvPr>
                  <p:cNvSpPr/>
                  <p:nvPr/>
                </p:nvSpPr>
                <p:spPr>
                  <a:xfrm>
                    <a:off x="6858000" y="2210844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2" name="타원 111">
                    <a:extLst>
                      <a:ext uri="{FF2B5EF4-FFF2-40B4-BE49-F238E27FC236}">
                        <a16:creationId xmlns:a16="http://schemas.microsoft.com/office/drawing/2014/main" id="{0A0099F0-56B7-419F-BE47-43E5C56584AF}"/>
                      </a:ext>
                    </a:extLst>
                  </p:cNvPr>
                  <p:cNvSpPr/>
                  <p:nvPr/>
                </p:nvSpPr>
                <p:spPr>
                  <a:xfrm>
                    <a:off x="6623137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3" name="타원 112">
                    <a:extLst>
                      <a:ext uri="{FF2B5EF4-FFF2-40B4-BE49-F238E27FC236}">
                        <a16:creationId xmlns:a16="http://schemas.microsoft.com/office/drawing/2014/main" id="{9EE2982A-DB3A-4D75-8C0D-EB39BBA75D1F}"/>
                      </a:ext>
                    </a:extLst>
                  </p:cNvPr>
                  <p:cNvSpPr/>
                  <p:nvPr/>
                </p:nvSpPr>
                <p:spPr>
                  <a:xfrm>
                    <a:off x="7126264" y="2649632"/>
                    <a:ext cx="269309" cy="26930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114" name="직선 화살표 연결선 113">
                    <a:extLst>
                      <a:ext uri="{FF2B5EF4-FFF2-40B4-BE49-F238E27FC236}">
                        <a16:creationId xmlns:a16="http://schemas.microsoft.com/office/drawing/2014/main" id="{0AB9923B-6C67-41E1-A827-11DFC23A5AEC}"/>
                      </a:ext>
                    </a:extLst>
                  </p:cNvPr>
                  <p:cNvCxnSpPr>
                    <a:cxnSpLocks/>
                    <a:stCxn id="111" idx="3"/>
                    <a:endCxn id="112" idx="0"/>
                  </p:cNvCxnSpPr>
                  <p:nvPr/>
                </p:nvCxnSpPr>
                <p:spPr>
                  <a:xfrm flipH="1">
                    <a:off x="6757792" y="2440714"/>
                    <a:ext cx="139647" cy="208918"/>
                  </a:xfrm>
                  <a:prstGeom prst="straightConnector1">
                    <a:avLst/>
                  </a:prstGeom>
                  <a:ln w="28575">
                    <a:solidFill>
                      <a:schemeClr val="accent1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직선 화살표 연결선 114">
                    <a:extLst>
                      <a:ext uri="{FF2B5EF4-FFF2-40B4-BE49-F238E27FC236}">
                        <a16:creationId xmlns:a16="http://schemas.microsoft.com/office/drawing/2014/main" id="{D1AF07EC-C3CC-4B18-AD0F-814DF5783028}"/>
                      </a:ext>
                    </a:extLst>
                  </p:cNvPr>
                  <p:cNvCxnSpPr>
                    <a:cxnSpLocks/>
                    <a:stCxn id="111" idx="5"/>
                    <a:endCxn id="113" idx="0"/>
                  </p:cNvCxnSpPr>
                  <p:nvPr/>
                </p:nvCxnSpPr>
                <p:spPr>
                  <a:xfrm>
                    <a:off x="7087870" y="2440714"/>
                    <a:ext cx="173049" cy="208918"/>
                  </a:xfrm>
                  <a:prstGeom prst="straightConnector1">
                    <a:avLst/>
                  </a:prstGeom>
                  <a:ln w="28575">
                    <a:solidFill>
                      <a:schemeClr val="accent1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7FEB5B6C-7E3E-48A5-B117-6C081488466E}"/>
                  </a:ext>
                </a:extLst>
              </p:cNvPr>
              <p:cNvSpPr txBox="1"/>
              <p:nvPr/>
            </p:nvSpPr>
            <p:spPr>
              <a:xfrm>
                <a:off x="2666987" y="3490569"/>
                <a:ext cx="145365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-KR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Coverage</a:t>
                </a:r>
              </a:p>
            </p:txBody>
          </p:sp>
        </p:grpSp>
      </p:grpSp>
      <p:sp>
        <p:nvSpPr>
          <p:cNvPr id="4097" name="TextBox 4096">
            <a:extLst>
              <a:ext uri="{FF2B5EF4-FFF2-40B4-BE49-F238E27FC236}">
                <a16:creationId xmlns:a16="http://schemas.microsoft.com/office/drawing/2014/main" id="{C6145087-8C00-4A46-926D-FA9C1F87BE0E}"/>
              </a:ext>
            </a:extLst>
          </p:cNvPr>
          <p:cNvSpPr txBox="1"/>
          <p:nvPr/>
        </p:nvSpPr>
        <p:spPr>
          <a:xfrm>
            <a:off x="2300216" y="4649365"/>
            <a:ext cx="1453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Coverage</a:t>
            </a:r>
          </a:p>
        </p:txBody>
      </p:sp>
      <p:cxnSp>
        <p:nvCxnSpPr>
          <p:cNvPr id="137" name="직선 화살표 연결선 136">
            <a:extLst>
              <a:ext uri="{FF2B5EF4-FFF2-40B4-BE49-F238E27FC236}">
                <a16:creationId xmlns:a16="http://schemas.microsoft.com/office/drawing/2014/main" id="{9CAA02D8-897F-4DD5-AC8A-5D2CDF6C0A0E}"/>
              </a:ext>
            </a:extLst>
          </p:cNvPr>
          <p:cNvCxnSpPr>
            <a:cxnSpLocks/>
            <a:stCxn id="109" idx="3"/>
            <a:endCxn id="4098" idx="1"/>
          </p:cNvCxnSpPr>
          <p:nvPr/>
        </p:nvCxnSpPr>
        <p:spPr>
          <a:xfrm>
            <a:off x="3361159" y="3211922"/>
            <a:ext cx="1269369" cy="53036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FAAB9F91-B83C-4493-B07E-432B62131414}"/>
              </a:ext>
            </a:extLst>
          </p:cNvPr>
          <p:cNvCxnSpPr>
            <a:cxnSpLocks/>
            <a:stCxn id="117" idx="3"/>
            <a:endCxn id="4098" idx="1"/>
          </p:cNvCxnSpPr>
          <p:nvPr/>
        </p:nvCxnSpPr>
        <p:spPr>
          <a:xfrm flipV="1">
            <a:off x="3361350" y="3742289"/>
            <a:ext cx="1269178" cy="632777"/>
          </a:xfrm>
          <a:prstGeom prst="straightConnector1">
            <a:avLst/>
          </a:prstGeom>
          <a:ln w="38100">
            <a:solidFill>
              <a:srgbClr val="F35F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0D278508-C682-400B-901F-2179ECEA1E1D}"/>
              </a:ext>
            </a:extLst>
          </p:cNvPr>
          <p:cNvGrpSpPr/>
          <p:nvPr/>
        </p:nvGrpSpPr>
        <p:grpSpPr>
          <a:xfrm>
            <a:off x="6325921" y="2970475"/>
            <a:ext cx="2144114" cy="1932543"/>
            <a:chOff x="6654301" y="2970475"/>
            <a:chExt cx="2144114" cy="1932543"/>
          </a:xfrm>
        </p:grpSpPr>
        <p:cxnSp>
          <p:nvCxnSpPr>
            <p:cNvPr id="145" name="직선 화살표 연결선 144">
              <a:extLst>
                <a:ext uri="{FF2B5EF4-FFF2-40B4-BE49-F238E27FC236}">
                  <a16:creationId xmlns:a16="http://schemas.microsoft.com/office/drawing/2014/main" id="{9480B047-C522-421F-9900-32D56DB44122}"/>
                </a:ext>
              </a:extLst>
            </p:cNvPr>
            <p:cNvCxnSpPr>
              <a:cxnSpLocks/>
            </p:cNvCxnSpPr>
            <p:nvPr/>
          </p:nvCxnSpPr>
          <p:spPr>
            <a:xfrm>
              <a:off x="6940057" y="4568875"/>
              <a:ext cx="18583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화살표 연결선 147">
              <a:extLst>
                <a:ext uri="{FF2B5EF4-FFF2-40B4-BE49-F238E27FC236}">
                  <a16:creationId xmlns:a16="http://schemas.microsoft.com/office/drawing/2014/main" id="{236B2EE1-A547-4B43-90FC-56471181FB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0057" y="2970475"/>
              <a:ext cx="0" cy="1598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9" name="Google Shape;238;p33">
              <a:extLst>
                <a:ext uri="{FF2B5EF4-FFF2-40B4-BE49-F238E27FC236}">
                  <a16:creationId xmlns:a16="http://schemas.microsoft.com/office/drawing/2014/main" id="{C4E60318-4E4E-4CDA-81A9-2394E637913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20562" t="22349" r="51237" b="-7"/>
            <a:stretch/>
          </p:blipFill>
          <p:spPr>
            <a:xfrm>
              <a:off x="8362333" y="4614543"/>
              <a:ext cx="220250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0" name="Google Shape;239;p33">
              <a:extLst>
                <a:ext uri="{FF2B5EF4-FFF2-40B4-BE49-F238E27FC236}">
                  <a16:creationId xmlns:a16="http://schemas.microsoft.com/office/drawing/2014/main" id="{BE51E0D9-EFD1-4968-B099-A75CFBC3608A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l="6097" t="54490" r="85012" b="8563"/>
            <a:stretch/>
          </p:blipFill>
          <p:spPr>
            <a:xfrm>
              <a:off x="6654301" y="3101596"/>
              <a:ext cx="248400" cy="3238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E6DE1E9E-1B8F-4E6E-A476-ED93BB6B0A21}"/>
              </a:ext>
            </a:extLst>
          </p:cNvPr>
          <p:cNvGrpSpPr/>
          <p:nvPr/>
        </p:nvGrpSpPr>
        <p:grpSpPr>
          <a:xfrm>
            <a:off x="7513842" y="3341074"/>
            <a:ext cx="410820" cy="404448"/>
            <a:chOff x="7842222" y="3341074"/>
            <a:chExt cx="410820" cy="404448"/>
          </a:xfrm>
        </p:grpSpPr>
        <p:sp>
          <p:nvSpPr>
            <p:cNvPr id="4111" name="타원 4110">
              <a:extLst>
                <a:ext uri="{FF2B5EF4-FFF2-40B4-BE49-F238E27FC236}">
                  <a16:creationId xmlns:a16="http://schemas.microsoft.com/office/drawing/2014/main" id="{71A9176C-7C9B-4DA2-99D1-A0ED341CFDC3}"/>
                </a:ext>
              </a:extLst>
            </p:cNvPr>
            <p:cNvSpPr/>
            <p:nvPr/>
          </p:nvSpPr>
          <p:spPr>
            <a:xfrm>
              <a:off x="7860327" y="3511061"/>
              <a:ext cx="87915" cy="82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12" name="타원 4111">
              <a:extLst>
                <a:ext uri="{FF2B5EF4-FFF2-40B4-BE49-F238E27FC236}">
                  <a16:creationId xmlns:a16="http://schemas.microsoft.com/office/drawing/2014/main" id="{351EC7C5-446E-40EB-908A-2F8A6CE035AF}"/>
                </a:ext>
              </a:extLst>
            </p:cNvPr>
            <p:cNvSpPr/>
            <p:nvPr/>
          </p:nvSpPr>
          <p:spPr>
            <a:xfrm>
              <a:off x="8012727" y="3663461"/>
              <a:ext cx="87915" cy="82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13" name="타원 4112">
              <a:extLst>
                <a:ext uri="{FF2B5EF4-FFF2-40B4-BE49-F238E27FC236}">
                  <a16:creationId xmlns:a16="http://schemas.microsoft.com/office/drawing/2014/main" id="{004ADA07-2DBC-41B3-B592-E7D646320D87}"/>
                </a:ext>
              </a:extLst>
            </p:cNvPr>
            <p:cNvSpPr/>
            <p:nvPr/>
          </p:nvSpPr>
          <p:spPr>
            <a:xfrm>
              <a:off x="8165127" y="3563811"/>
              <a:ext cx="87915" cy="82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14" name="타원 4113">
              <a:extLst>
                <a:ext uri="{FF2B5EF4-FFF2-40B4-BE49-F238E27FC236}">
                  <a16:creationId xmlns:a16="http://schemas.microsoft.com/office/drawing/2014/main" id="{E3C56F15-CECF-41EC-8247-918442B33516}"/>
                </a:ext>
              </a:extLst>
            </p:cNvPr>
            <p:cNvSpPr/>
            <p:nvPr/>
          </p:nvSpPr>
          <p:spPr>
            <a:xfrm>
              <a:off x="7842222" y="3341074"/>
              <a:ext cx="87915" cy="82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15" name="타원 4114">
              <a:extLst>
                <a:ext uri="{FF2B5EF4-FFF2-40B4-BE49-F238E27FC236}">
                  <a16:creationId xmlns:a16="http://schemas.microsoft.com/office/drawing/2014/main" id="{F009B77B-C2CF-4421-84BB-37994B4B3464}"/>
                </a:ext>
              </a:extLst>
            </p:cNvPr>
            <p:cNvSpPr/>
            <p:nvPr/>
          </p:nvSpPr>
          <p:spPr>
            <a:xfrm>
              <a:off x="8083064" y="3440720"/>
              <a:ext cx="87915" cy="82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16" name="타원 4115">
              <a:extLst>
                <a:ext uri="{FF2B5EF4-FFF2-40B4-BE49-F238E27FC236}">
                  <a16:creationId xmlns:a16="http://schemas.microsoft.com/office/drawing/2014/main" id="{41990E3A-37D9-4EE7-AC6B-F2185A7E165D}"/>
                </a:ext>
              </a:extLst>
            </p:cNvPr>
            <p:cNvSpPr/>
            <p:nvPr/>
          </p:nvSpPr>
          <p:spPr>
            <a:xfrm>
              <a:off x="7983422" y="3547007"/>
              <a:ext cx="87915" cy="82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0A91CAF8-18ED-4736-A5F1-8B99E570E7A7}"/>
              </a:ext>
            </a:extLst>
          </p:cNvPr>
          <p:cNvGrpSpPr/>
          <p:nvPr/>
        </p:nvGrpSpPr>
        <p:grpSpPr>
          <a:xfrm>
            <a:off x="6881314" y="3968261"/>
            <a:ext cx="392715" cy="386861"/>
            <a:chOff x="7209694" y="3968261"/>
            <a:chExt cx="392715" cy="386861"/>
          </a:xfrm>
        </p:grpSpPr>
        <p:sp>
          <p:nvSpPr>
            <p:cNvPr id="4117" name="타원 4116">
              <a:extLst>
                <a:ext uri="{FF2B5EF4-FFF2-40B4-BE49-F238E27FC236}">
                  <a16:creationId xmlns:a16="http://schemas.microsoft.com/office/drawing/2014/main" id="{84C9D04F-D258-469C-8400-E09055B47EA5}"/>
                </a:ext>
              </a:extLst>
            </p:cNvPr>
            <p:cNvSpPr/>
            <p:nvPr/>
          </p:nvSpPr>
          <p:spPr>
            <a:xfrm>
              <a:off x="7209694" y="3968261"/>
              <a:ext cx="87915" cy="82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18" name="타원 4117">
              <a:extLst>
                <a:ext uri="{FF2B5EF4-FFF2-40B4-BE49-F238E27FC236}">
                  <a16:creationId xmlns:a16="http://schemas.microsoft.com/office/drawing/2014/main" id="{CD94EE0C-B1B3-4368-ACC6-DA4ACB8E27FB}"/>
                </a:ext>
              </a:extLst>
            </p:cNvPr>
            <p:cNvSpPr/>
            <p:nvPr/>
          </p:nvSpPr>
          <p:spPr>
            <a:xfrm>
              <a:off x="7362094" y="4120661"/>
              <a:ext cx="87915" cy="82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19" name="타원 4118">
              <a:extLst>
                <a:ext uri="{FF2B5EF4-FFF2-40B4-BE49-F238E27FC236}">
                  <a16:creationId xmlns:a16="http://schemas.microsoft.com/office/drawing/2014/main" id="{5A3ED678-DAEF-4420-9F23-111C805369A9}"/>
                </a:ext>
              </a:extLst>
            </p:cNvPr>
            <p:cNvSpPr/>
            <p:nvPr/>
          </p:nvSpPr>
          <p:spPr>
            <a:xfrm>
              <a:off x="7514494" y="4273061"/>
              <a:ext cx="87915" cy="82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21" name="타원 4120">
              <a:extLst>
                <a:ext uri="{FF2B5EF4-FFF2-40B4-BE49-F238E27FC236}">
                  <a16:creationId xmlns:a16="http://schemas.microsoft.com/office/drawing/2014/main" id="{774CC0D2-37B5-41B2-B454-D7EE4AF036D4}"/>
                </a:ext>
              </a:extLst>
            </p:cNvPr>
            <p:cNvSpPr/>
            <p:nvPr/>
          </p:nvSpPr>
          <p:spPr>
            <a:xfrm>
              <a:off x="7215553" y="4167548"/>
              <a:ext cx="87915" cy="82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22" name="타원 4121">
              <a:extLst>
                <a:ext uri="{FF2B5EF4-FFF2-40B4-BE49-F238E27FC236}">
                  <a16:creationId xmlns:a16="http://schemas.microsoft.com/office/drawing/2014/main" id="{D28492C8-3FFD-479C-A42B-0E554FE6A0FC}"/>
                </a:ext>
              </a:extLst>
            </p:cNvPr>
            <p:cNvSpPr/>
            <p:nvPr/>
          </p:nvSpPr>
          <p:spPr>
            <a:xfrm>
              <a:off x="7326922" y="3985842"/>
              <a:ext cx="87915" cy="82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23" name="타원 4122">
              <a:extLst>
                <a:ext uri="{FF2B5EF4-FFF2-40B4-BE49-F238E27FC236}">
                  <a16:creationId xmlns:a16="http://schemas.microsoft.com/office/drawing/2014/main" id="{904E14D2-768C-48BE-973D-5A5F313863B5}"/>
                </a:ext>
              </a:extLst>
            </p:cNvPr>
            <p:cNvSpPr/>
            <p:nvPr/>
          </p:nvSpPr>
          <p:spPr>
            <a:xfrm>
              <a:off x="7491045" y="4120656"/>
              <a:ext cx="87915" cy="82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26" name="자유형: 도형 4125">
            <a:extLst>
              <a:ext uri="{FF2B5EF4-FFF2-40B4-BE49-F238E27FC236}">
                <a16:creationId xmlns:a16="http://schemas.microsoft.com/office/drawing/2014/main" id="{A087F5A7-8723-4012-89F4-682D58719436}"/>
              </a:ext>
            </a:extLst>
          </p:cNvPr>
          <p:cNvSpPr/>
          <p:nvPr/>
        </p:nvSpPr>
        <p:spPr>
          <a:xfrm>
            <a:off x="5398343" y="2982588"/>
            <a:ext cx="2274277" cy="739489"/>
          </a:xfrm>
          <a:custGeom>
            <a:avLst/>
            <a:gdLst>
              <a:gd name="connsiteX0" fmla="*/ 0 w 2274277"/>
              <a:gd name="connsiteY0" fmla="*/ 739489 h 739489"/>
              <a:gd name="connsiteX1" fmla="*/ 996462 w 2274277"/>
              <a:gd name="connsiteY1" fmla="*/ 12658 h 739489"/>
              <a:gd name="connsiteX2" fmla="*/ 2274277 w 2274277"/>
              <a:gd name="connsiteY2" fmla="*/ 258843 h 739489"/>
              <a:gd name="connsiteX3" fmla="*/ 2274277 w 2274277"/>
              <a:gd name="connsiteY3" fmla="*/ 258843 h 73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277" h="739489">
                <a:moveTo>
                  <a:pt x="0" y="739489"/>
                </a:moveTo>
                <a:cubicBezTo>
                  <a:pt x="308708" y="416127"/>
                  <a:pt x="617416" y="92766"/>
                  <a:pt x="996462" y="12658"/>
                </a:cubicBezTo>
                <a:cubicBezTo>
                  <a:pt x="1375508" y="-67450"/>
                  <a:pt x="2274277" y="258843"/>
                  <a:pt x="2274277" y="258843"/>
                </a:cubicBezTo>
                <a:lnTo>
                  <a:pt x="2274277" y="258843"/>
                </a:lnTo>
              </a:path>
            </a:pathLst>
          </a:custGeom>
          <a:noFill/>
          <a:ln w="28575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27" name="타원 4126">
            <a:extLst>
              <a:ext uri="{FF2B5EF4-FFF2-40B4-BE49-F238E27FC236}">
                <a16:creationId xmlns:a16="http://schemas.microsoft.com/office/drawing/2014/main" id="{80E6B513-1334-40E2-85E6-4A250EF81A82}"/>
              </a:ext>
            </a:extLst>
          </p:cNvPr>
          <p:cNvSpPr/>
          <p:nvPr/>
        </p:nvSpPr>
        <p:spPr>
          <a:xfrm>
            <a:off x="7690208" y="3253149"/>
            <a:ext cx="87915" cy="82061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A2657A5A-ACBF-4572-9218-891E87C5ABEE}"/>
              </a:ext>
            </a:extLst>
          </p:cNvPr>
          <p:cNvSpPr/>
          <p:nvPr/>
        </p:nvSpPr>
        <p:spPr>
          <a:xfrm>
            <a:off x="5386620" y="3460018"/>
            <a:ext cx="1764323" cy="432044"/>
          </a:xfrm>
          <a:custGeom>
            <a:avLst/>
            <a:gdLst>
              <a:gd name="connsiteX0" fmla="*/ 0 w 1764323"/>
              <a:gd name="connsiteY0" fmla="*/ 279644 h 432044"/>
              <a:gd name="connsiteX1" fmla="*/ 410308 w 1764323"/>
              <a:gd name="connsiteY1" fmla="*/ 62767 h 432044"/>
              <a:gd name="connsiteX2" fmla="*/ 814754 w 1764323"/>
              <a:gd name="connsiteY2" fmla="*/ 27597 h 432044"/>
              <a:gd name="connsiteX3" fmla="*/ 1764323 w 1764323"/>
              <a:gd name="connsiteY3" fmla="*/ 432044 h 4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23" h="432044">
                <a:moveTo>
                  <a:pt x="0" y="279644"/>
                </a:moveTo>
                <a:cubicBezTo>
                  <a:pt x="137258" y="192209"/>
                  <a:pt x="274516" y="104775"/>
                  <a:pt x="410308" y="62767"/>
                </a:cubicBezTo>
                <a:cubicBezTo>
                  <a:pt x="546100" y="20759"/>
                  <a:pt x="589085" y="-33949"/>
                  <a:pt x="814754" y="27597"/>
                </a:cubicBezTo>
                <a:cubicBezTo>
                  <a:pt x="1040423" y="89143"/>
                  <a:pt x="1402373" y="260593"/>
                  <a:pt x="1764323" y="432044"/>
                </a:cubicBezTo>
              </a:path>
            </a:pathLst>
          </a:custGeom>
          <a:noFill/>
          <a:ln>
            <a:solidFill>
              <a:srgbClr val="F35F58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ED382E12-52DE-481F-8736-875F0092CB09}"/>
              </a:ext>
            </a:extLst>
          </p:cNvPr>
          <p:cNvSpPr/>
          <p:nvPr/>
        </p:nvSpPr>
        <p:spPr>
          <a:xfrm>
            <a:off x="7168528" y="3909643"/>
            <a:ext cx="87915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5EEBE2FA-7F0A-4A3F-999F-C4C421C64770}"/>
              </a:ext>
            </a:extLst>
          </p:cNvPr>
          <p:cNvGrpSpPr/>
          <p:nvPr/>
        </p:nvGrpSpPr>
        <p:grpSpPr>
          <a:xfrm>
            <a:off x="6684200" y="3801968"/>
            <a:ext cx="1935768" cy="774518"/>
            <a:chOff x="7012580" y="3801968"/>
            <a:chExt cx="1935768" cy="774518"/>
          </a:xfrm>
        </p:grpSpPr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B993FC2C-100D-45E0-99BE-FFB6C66A7DFC}"/>
                </a:ext>
              </a:extLst>
            </p:cNvPr>
            <p:cNvSpPr/>
            <p:nvPr/>
          </p:nvSpPr>
          <p:spPr>
            <a:xfrm>
              <a:off x="7012580" y="3801968"/>
              <a:ext cx="829640" cy="66140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3BDCA72-486F-4BB3-8C92-0E3555E2B01C}"/>
                </a:ext>
              </a:extLst>
            </p:cNvPr>
            <p:cNvSpPr txBox="1"/>
            <p:nvPr/>
          </p:nvSpPr>
          <p:spPr>
            <a:xfrm>
              <a:off x="7494692" y="4299487"/>
              <a:ext cx="14536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-KR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Invalid Cluster</a:t>
              </a: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83BD5589-1432-4F51-A592-02A90D9E492A}"/>
              </a:ext>
            </a:extLst>
          </p:cNvPr>
          <p:cNvGrpSpPr/>
          <p:nvPr/>
        </p:nvGrpSpPr>
        <p:grpSpPr>
          <a:xfrm>
            <a:off x="7160329" y="2884435"/>
            <a:ext cx="1453656" cy="946050"/>
            <a:chOff x="7488709" y="2884435"/>
            <a:chExt cx="1453656" cy="946050"/>
          </a:xfrm>
        </p:grpSpPr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2A031C19-4792-4941-AC9C-EECC88ED72DD}"/>
                </a:ext>
              </a:extLst>
            </p:cNvPr>
            <p:cNvSpPr/>
            <p:nvPr/>
          </p:nvSpPr>
          <p:spPr>
            <a:xfrm>
              <a:off x="7616790" y="3169084"/>
              <a:ext cx="829640" cy="66140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E77E3FA-C8E1-43C4-870B-5AD2124FD2F6}"/>
                </a:ext>
              </a:extLst>
            </p:cNvPr>
            <p:cNvSpPr txBox="1"/>
            <p:nvPr/>
          </p:nvSpPr>
          <p:spPr>
            <a:xfrm>
              <a:off x="7488709" y="2884435"/>
              <a:ext cx="14536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-KR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Valid Cluster</a:t>
              </a: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4A0F1B19-1A25-4A99-8B9F-7A445E1093DE}"/>
              </a:ext>
            </a:extLst>
          </p:cNvPr>
          <p:cNvGrpSpPr/>
          <p:nvPr/>
        </p:nvGrpSpPr>
        <p:grpSpPr>
          <a:xfrm>
            <a:off x="6684200" y="3460018"/>
            <a:ext cx="2459664" cy="787183"/>
            <a:chOff x="6684200" y="3460018"/>
            <a:chExt cx="2459664" cy="787183"/>
          </a:xfrm>
        </p:grpSpPr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8D1B16B7-CEC0-44DC-BE24-58F7B16F1E66}"/>
                </a:ext>
              </a:extLst>
            </p:cNvPr>
            <p:cNvCxnSpPr/>
            <p:nvPr/>
          </p:nvCxnSpPr>
          <p:spPr>
            <a:xfrm>
              <a:off x="6684200" y="3460018"/>
              <a:ext cx="1520136" cy="74856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6E30E68-A1FE-47D0-94B5-19307E7343B8}"/>
                </a:ext>
              </a:extLst>
            </p:cNvPr>
            <p:cNvSpPr txBox="1"/>
            <p:nvPr/>
          </p:nvSpPr>
          <p:spPr>
            <a:xfrm>
              <a:off x="7690208" y="3785536"/>
              <a:ext cx="14536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-KR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Decision Boundary</a:t>
              </a:r>
            </a:p>
          </p:txBody>
        </p:sp>
      </p:grpSp>
      <p:sp>
        <p:nvSpPr>
          <p:cNvPr id="213" name="슬라이드 번호 개체 틀 5">
            <a:extLst>
              <a:ext uri="{FF2B5EF4-FFF2-40B4-BE49-F238E27FC236}">
                <a16:creationId xmlns:a16="http://schemas.microsoft.com/office/drawing/2014/main" id="{CC729A96-43C0-494B-B2CF-4FD7A4C9A29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18</a:t>
            </a:fld>
            <a:endParaRPr lang="ko" alt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D39DD7F-BCA3-4E81-B6B9-086CA3DFC0FB}"/>
              </a:ext>
            </a:extLst>
          </p:cNvPr>
          <p:cNvSpPr txBox="1"/>
          <p:nvPr/>
        </p:nvSpPr>
        <p:spPr>
          <a:xfrm>
            <a:off x="2361337" y="3935742"/>
            <a:ext cx="1357171" cy="276999"/>
          </a:xfrm>
          <a:prstGeom prst="rect">
            <a:avLst/>
          </a:prstGeom>
          <a:solidFill>
            <a:schemeClr val="bg2">
              <a:lumMod val="20000"/>
              <a:lumOff val="80000"/>
              <a:alpha val="88000"/>
            </a:scheme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High dimension!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DCDFA58-9CDB-4D9C-A66E-8D4AAE0BD85E}"/>
              </a:ext>
            </a:extLst>
          </p:cNvPr>
          <p:cNvSpPr txBox="1"/>
          <p:nvPr/>
        </p:nvSpPr>
        <p:spPr>
          <a:xfrm>
            <a:off x="2361337" y="2781828"/>
            <a:ext cx="1357171" cy="276999"/>
          </a:xfrm>
          <a:prstGeom prst="rect">
            <a:avLst/>
          </a:prstGeom>
          <a:solidFill>
            <a:schemeClr val="bg2">
              <a:lumMod val="20000"/>
              <a:lumOff val="80000"/>
              <a:alpha val="88000"/>
            </a:scheme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High dimension!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16EE030-DF70-4C6A-AB78-3380BB0A4550}"/>
              </a:ext>
            </a:extLst>
          </p:cNvPr>
          <p:cNvSpPr txBox="1"/>
          <p:nvPr/>
        </p:nvSpPr>
        <p:spPr>
          <a:xfrm>
            <a:off x="4564964" y="3605354"/>
            <a:ext cx="1418707" cy="276999"/>
          </a:xfrm>
          <a:prstGeom prst="rect">
            <a:avLst/>
          </a:prstGeom>
          <a:solidFill>
            <a:schemeClr val="bg2">
              <a:lumMod val="20000"/>
              <a:lumOff val="80000"/>
              <a:alpha val="88000"/>
            </a:scheme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converted to 2-d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95"/>
    </mc:Choice>
    <mc:Fallback xmlns="">
      <p:transition spd="slow" advTm="199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126" grpId="0" animBg="1"/>
      <p:bldP spid="4127" grpId="0" animBg="1"/>
      <p:bldP spid="65" grpId="0" animBg="1"/>
      <p:bldP spid="67" grpId="0" animBg="1"/>
      <p:bldP spid="126" grpId="0" animBg="1"/>
      <p:bldP spid="128" grpId="0" animBg="1"/>
      <p:bldP spid="1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Implementation</a:t>
            </a:r>
            <a:endParaRPr lang="en-US" dirty="0"/>
          </a:p>
        </p:txBody>
      </p:sp>
      <p:sp>
        <p:nvSpPr>
          <p:cNvPr id="322" name="Google Shape;322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000000"/>
                </a:solidFill>
              </a:rPr>
              <a:t>Modify </a:t>
            </a:r>
            <a:r>
              <a:rPr lang="en-US" altLang="ko-KR" dirty="0">
                <a:solidFill>
                  <a:srgbClr val="000000"/>
                </a:solidFill>
              </a:rPr>
              <a:t>AFL, QSYM, </a:t>
            </a:r>
            <a:r>
              <a:rPr lang="en-US" altLang="ko-KR" dirty="0" err="1">
                <a:solidFill>
                  <a:srgbClr val="000000"/>
                </a:solidFill>
              </a:rPr>
              <a:t>Mopt</a:t>
            </a:r>
            <a:r>
              <a:rPr lang="en-US" altLang="ko-KR" dirty="0">
                <a:solidFill>
                  <a:srgbClr val="000000"/>
                </a:solidFill>
              </a:rPr>
              <a:t> to support multi-purpose program fuzzing</a:t>
            </a:r>
            <a:endParaRPr lang="en-US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E8544F"/>
                </a:solidFill>
              </a:rPr>
              <a:t>Instrument </a:t>
            </a:r>
            <a:r>
              <a:rPr lang="en-US" dirty="0" err="1">
                <a:solidFill>
                  <a:srgbClr val="E8544F"/>
                </a:solidFill>
              </a:rPr>
              <a:t>CrFuzz</a:t>
            </a:r>
            <a:r>
              <a:rPr lang="en-US" dirty="0">
                <a:solidFill>
                  <a:srgbClr val="E8544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top of modified </a:t>
            </a:r>
            <a:r>
              <a:rPr lang="en-US" dirty="0">
                <a:solidFill>
                  <a:srgbClr val="E8544F"/>
                </a:solidFill>
              </a:rPr>
              <a:t>three </a:t>
            </a:r>
            <a:r>
              <a:rPr lang="en-US" dirty="0" err="1">
                <a:solidFill>
                  <a:srgbClr val="E8544F"/>
                </a:solidFill>
              </a:rPr>
              <a:t>fuzzers</a:t>
            </a:r>
            <a:r>
              <a:rPr lang="en-US" dirty="0">
                <a:solidFill>
                  <a:srgbClr val="E8544F"/>
                </a:solidFill>
              </a:rPr>
              <a:t>: AFL, QSYM, </a:t>
            </a:r>
            <a:r>
              <a:rPr lang="en-US" dirty="0" err="1">
                <a:solidFill>
                  <a:srgbClr val="E8544F"/>
                </a:solidFill>
              </a:rPr>
              <a:t>Mopt</a:t>
            </a:r>
            <a:endParaRPr lang="en-US" dirty="0">
              <a:solidFill>
                <a:srgbClr val="E8544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 err="1">
                <a:solidFill>
                  <a:srgbClr val="000000"/>
                </a:solidFill>
              </a:rPr>
              <a:t>CrFuzz</a:t>
            </a:r>
            <a:r>
              <a:rPr lang="en-US" dirty="0">
                <a:solidFill>
                  <a:srgbClr val="000000"/>
                </a:solidFill>
              </a:rPr>
              <a:t> technique can be easily applied to most of </a:t>
            </a:r>
            <a:r>
              <a:rPr lang="en-US" dirty="0" err="1">
                <a:solidFill>
                  <a:srgbClr val="000000"/>
                </a:solidFill>
              </a:rPr>
              <a:t>fuzzers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465277-4BFD-47F5-865B-DDF63F55FC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19</a:t>
            </a:fld>
            <a:endParaRPr lang="ko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08B24-D0A4-49DA-8793-CBB57677A290}"/>
              </a:ext>
            </a:extLst>
          </p:cNvPr>
          <p:cNvSpPr txBox="1"/>
          <p:nvPr/>
        </p:nvSpPr>
        <p:spPr>
          <a:xfrm>
            <a:off x="2090436" y="2644019"/>
            <a:ext cx="1572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AFL</a:t>
            </a:r>
            <a:endParaRPr lang="ko-KR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445D9-165D-481E-9A3B-ED9EB98F0415}"/>
              </a:ext>
            </a:extLst>
          </p:cNvPr>
          <p:cNvSpPr txBox="1"/>
          <p:nvPr/>
        </p:nvSpPr>
        <p:spPr>
          <a:xfrm>
            <a:off x="2090436" y="3236509"/>
            <a:ext cx="1572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QSYM</a:t>
            </a:r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B789C-B215-402A-A888-21EF2D2012DF}"/>
              </a:ext>
            </a:extLst>
          </p:cNvPr>
          <p:cNvSpPr txBox="1"/>
          <p:nvPr/>
        </p:nvSpPr>
        <p:spPr>
          <a:xfrm>
            <a:off x="2090436" y="3828999"/>
            <a:ext cx="1572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MOpt</a:t>
            </a:r>
            <a:endParaRPr lang="ko-KR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8C70F-0560-427A-8DA1-AD29B80DDA43}"/>
              </a:ext>
            </a:extLst>
          </p:cNvPr>
          <p:cNvSpPr txBox="1"/>
          <p:nvPr/>
        </p:nvSpPr>
        <p:spPr>
          <a:xfrm>
            <a:off x="5386370" y="3174952"/>
            <a:ext cx="2150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 err="1">
                <a:latin typeface="Arial" panose="020B0604020202020204" pitchFamily="34" charset="0"/>
                <a:cs typeface="Arial" panose="020B0604020202020204" pitchFamily="34" charset="0"/>
              </a:rPr>
              <a:t>CrFuzz</a:t>
            </a:r>
            <a:endParaRPr lang="ko-KR" altLang="en-US" sz="36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1E77B34-37DB-47DE-BA88-CBD21727D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966" y="3014211"/>
            <a:ext cx="967815" cy="967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3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6"/>
    </mc:Choice>
    <mc:Fallback xmlns="">
      <p:transition spd="slow" advTm="18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2C23C-D315-480B-B3ED-7D245A7A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361900-D209-4C3D-922E-3B4502731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" dirty="0" err="1">
                <a:solidFill>
                  <a:srgbClr val="000000"/>
                </a:solidFill>
              </a:rPr>
              <a:t>CrFuzz</a:t>
            </a:r>
            <a:r>
              <a:rPr lang="en-US" altLang="ko" dirty="0">
                <a:solidFill>
                  <a:srgbClr val="000000"/>
                </a:solidFill>
              </a:rPr>
              <a:t> is an efficient multi-purpose program </a:t>
            </a:r>
            <a:r>
              <a:rPr lang="en-US" altLang="ko" dirty="0" err="1">
                <a:solidFill>
                  <a:srgbClr val="000000"/>
                </a:solidFill>
              </a:rPr>
              <a:t>fuzzer</a:t>
            </a:r>
            <a:endParaRPr lang="en-US" altLang="ko" dirty="0">
              <a:solidFill>
                <a:srgbClr val="000000"/>
              </a:solidFill>
            </a:endParaRPr>
          </a:p>
          <a:p>
            <a:endParaRPr lang="en-US" altLang="ko" dirty="0">
              <a:solidFill>
                <a:srgbClr val="000000"/>
              </a:solidFill>
            </a:endParaRPr>
          </a:p>
          <a:p>
            <a:endParaRPr lang="en-US" altLang="ko" dirty="0">
              <a:solidFill>
                <a:srgbClr val="000000"/>
              </a:solidFill>
            </a:endParaRPr>
          </a:p>
          <a:p>
            <a:r>
              <a:rPr lang="en-US" altLang="ko" dirty="0" err="1">
                <a:solidFill>
                  <a:srgbClr val="000000"/>
                </a:solidFill>
              </a:rPr>
              <a:t>CrFuzz</a:t>
            </a:r>
            <a:r>
              <a:rPr lang="en-US" altLang="ko" dirty="0">
                <a:solidFill>
                  <a:srgbClr val="000000"/>
                </a:solidFill>
              </a:rPr>
              <a:t> can automatically check the validity of input and </a:t>
            </a:r>
            <a:br>
              <a:rPr lang="en-US" altLang="ko" dirty="0">
                <a:solidFill>
                  <a:srgbClr val="000000"/>
                </a:solidFill>
              </a:rPr>
            </a:br>
            <a:r>
              <a:rPr lang="en-US" altLang="ko" dirty="0">
                <a:solidFill>
                  <a:srgbClr val="000000"/>
                </a:solidFill>
              </a:rPr>
              <a:t>can be easily equipped to most of generic </a:t>
            </a:r>
            <a:r>
              <a:rPr lang="en-US" altLang="ko" dirty="0" err="1">
                <a:solidFill>
                  <a:srgbClr val="000000"/>
                </a:solidFill>
              </a:rPr>
              <a:t>fuzzers</a:t>
            </a:r>
            <a:r>
              <a:rPr lang="en-US" altLang="ko" dirty="0">
                <a:solidFill>
                  <a:srgbClr val="000000"/>
                </a:solidFill>
              </a:rPr>
              <a:t>.</a:t>
            </a:r>
          </a:p>
          <a:p>
            <a:endParaRPr lang="en-US" altLang="ko-KR" dirty="0">
              <a:solidFill>
                <a:srgbClr val="000000"/>
              </a:solidFill>
            </a:endParaRPr>
          </a:p>
          <a:p>
            <a:endParaRPr lang="en-US" altLang="ko-KR" dirty="0">
              <a:solidFill>
                <a:srgbClr val="000000"/>
              </a:solidFill>
            </a:endParaRPr>
          </a:p>
          <a:p>
            <a:r>
              <a:rPr lang="en-US" altLang="ko" dirty="0" err="1">
                <a:solidFill>
                  <a:srgbClr val="000000"/>
                </a:solidFill>
              </a:rPr>
              <a:t>CrFuzz</a:t>
            </a:r>
            <a:r>
              <a:rPr lang="en-US" altLang="ko">
                <a:solidFill>
                  <a:srgbClr val="000000"/>
                </a:solidFill>
              </a:rPr>
              <a:t> uncovered </a:t>
            </a:r>
            <a:r>
              <a:rPr lang="en-US" altLang="ko" dirty="0">
                <a:solidFill>
                  <a:srgbClr val="E8544F"/>
                </a:solidFill>
              </a:rPr>
              <a:t>277 new vulnerabilities</a:t>
            </a:r>
            <a:r>
              <a:rPr lang="en-US" altLang="ko" dirty="0">
                <a:solidFill>
                  <a:srgbClr val="000000"/>
                </a:solidFill>
              </a:rPr>
              <a:t> in various software programs.</a:t>
            </a:r>
            <a:endParaRPr lang="en-US" altLang="ko-KR" dirty="0">
              <a:solidFill>
                <a:srgbClr val="000000"/>
              </a:solidFill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45B8FA-164B-4C31-BC9A-58F77CDFFF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</a:t>
            </a:fld>
            <a:endParaRPr lang="ko" altLang="en-US" dirty="0"/>
          </a:p>
        </p:txBody>
      </p:sp>
    </p:spTree>
    <p:extLst>
      <p:ext uri="{BB962C8B-B14F-4D97-AF65-F5344CB8AC3E}">
        <p14:creationId xmlns:p14="http://schemas.microsoft.com/office/powerpoint/2010/main" val="36920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3"/>
    </mc:Choice>
    <mc:Fallback xmlns="">
      <p:transition spd="slow" advTm="3034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Evaluation</a:t>
            </a:r>
            <a:endParaRPr dirty="0"/>
          </a:p>
        </p:txBody>
      </p:sp>
      <p:sp>
        <p:nvSpPr>
          <p:cNvPr id="316" name="Google Shape;31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>
                <a:solidFill>
                  <a:srgbClr val="000000"/>
                </a:solidFill>
              </a:rPr>
              <a:t>Research Questions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ko" b="1">
                <a:solidFill>
                  <a:srgbClr val="000000"/>
                </a:solidFill>
              </a:rPr>
              <a:t>RQ1</a:t>
            </a:r>
            <a:r>
              <a:rPr lang="ko">
                <a:solidFill>
                  <a:srgbClr val="000000"/>
                </a:solidFill>
              </a:rPr>
              <a:t>. Accuracy of Validity Checker</a:t>
            </a:r>
            <a:endParaRPr dirty="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ko" b="1">
                <a:solidFill>
                  <a:srgbClr val="000000"/>
                </a:solidFill>
              </a:rPr>
              <a:t>RQ2</a:t>
            </a:r>
            <a:r>
              <a:rPr lang="ko">
                <a:solidFill>
                  <a:srgbClr val="000000"/>
                </a:solidFill>
              </a:rPr>
              <a:t>. Fuzzing Efficiency of CrFuzz</a:t>
            </a:r>
            <a:endParaRPr dirty="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ko" b="1">
                <a:solidFill>
                  <a:srgbClr val="000000"/>
                </a:solidFill>
              </a:rPr>
              <a:t>RQ3</a:t>
            </a:r>
            <a:r>
              <a:rPr lang="ko">
                <a:solidFill>
                  <a:srgbClr val="000000"/>
                </a:solidFill>
              </a:rPr>
              <a:t>. New Vulnerabilities Found by CrFuzz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4799AB-480C-4E70-968A-000A18A997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20</a:t>
            </a:fld>
            <a:endParaRPr lang="ko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7"/>
    </mc:Choice>
    <mc:Fallback xmlns="">
      <p:transition spd="slow" advTm="3247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Accuracy of Validity Checker</a:t>
            </a:r>
            <a:br>
              <a:rPr lang="en-US" altLang="ko-KR" dirty="0">
                <a:solidFill>
                  <a:srgbClr val="000000"/>
                </a:solidFill>
              </a:rPr>
            </a:br>
            <a:endParaRPr dirty="0"/>
          </a:p>
        </p:txBody>
      </p:sp>
      <p:sp>
        <p:nvSpPr>
          <p:cNvPr id="329" name="Google Shape;32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altLang="ko" dirty="0">
                <a:solidFill>
                  <a:srgbClr val="000000"/>
                </a:solidFill>
              </a:rPr>
              <a:t>Evaluated </a:t>
            </a:r>
            <a:r>
              <a:rPr lang="en-US" altLang="ko" b="1" dirty="0" err="1">
                <a:solidFill>
                  <a:srgbClr val="000000"/>
                </a:solidFill>
              </a:rPr>
              <a:t>ffmpeg</a:t>
            </a:r>
            <a:r>
              <a:rPr lang="en-US" altLang="ko" dirty="0">
                <a:solidFill>
                  <a:srgbClr val="000000"/>
                </a:solidFill>
              </a:rPr>
              <a:t>(</a:t>
            </a:r>
            <a:r>
              <a:rPr lang="en-US" altLang="ko" dirty="0" err="1">
                <a:solidFill>
                  <a:srgbClr val="000000"/>
                </a:solidFill>
              </a:rPr>
              <a:t>FFmpeg</a:t>
            </a:r>
            <a:r>
              <a:rPr lang="en-US" altLang="ko" dirty="0">
                <a:solidFill>
                  <a:srgbClr val="000000"/>
                </a:solidFill>
              </a:rPr>
              <a:t>), </a:t>
            </a:r>
            <a:r>
              <a:rPr lang="en-US" altLang="ko" b="1" dirty="0">
                <a:solidFill>
                  <a:srgbClr val="000000"/>
                </a:solidFill>
              </a:rPr>
              <a:t>tiff2ps</a:t>
            </a:r>
            <a:r>
              <a:rPr lang="en-US" altLang="ko" dirty="0">
                <a:solidFill>
                  <a:srgbClr val="000000"/>
                </a:solidFill>
              </a:rPr>
              <a:t>(</a:t>
            </a:r>
            <a:r>
              <a:rPr lang="en-US" altLang="ko" dirty="0" err="1">
                <a:solidFill>
                  <a:srgbClr val="000000"/>
                </a:solidFill>
              </a:rPr>
              <a:t>libtiff</a:t>
            </a:r>
            <a:r>
              <a:rPr lang="en-US" altLang="ko" dirty="0">
                <a:solidFill>
                  <a:srgbClr val="000000"/>
                </a:solidFill>
              </a:rPr>
              <a:t>), </a:t>
            </a:r>
            <a:r>
              <a:rPr lang="en-US" altLang="ko" b="1" dirty="0" err="1">
                <a:solidFill>
                  <a:srgbClr val="000000"/>
                </a:solidFill>
              </a:rPr>
              <a:t>gs</a:t>
            </a:r>
            <a:r>
              <a:rPr lang="en-US" altLang="ko" dirty="0">
                <a:solidFill>
                  <a:srgbClr val="000000"/>
                </a:solidFill>
              </a:rPr>
              <a:t>(</a:t>
            </a:r>
            <a:r>
              <a:rPr lang="en-US" altLang="ko" dirty="0" err="1">
                <a:solidFill>
                  <a:srgbClr val="000000"/>
                </a:solidFill>
              </a:rPr>
              <a:t>Ghostscript</a:t>
            </a:r>
            <a:r>
              <a:rPr lang="en-US" altLang="ko" dirty="0">
                <a:solidFill>
                  <a:srgbClr val="000000"/>
                </a:solidFill>
              </a:rPr>
              <a:t>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 altLang="ko-KR" dirty="0">
                <a:solidFill>
                  <a:srgbClr val="000000"/>
                </a:solidFill>
              </a:rPr>
              <a:t>Overall FP is always </a:t>
            </a:r>
            <a:r>
              <a:rPr lang="ko" altLang="ko-KR" b="1" dirty="0">
                <a:solidFill>
                  <a:srgbClr val="000000"/>
                </a:solidFill>
              </a:rPr>
              <a:t>less than 1%</a:t>
            </a:r>
            <a:r>
              <a:rPr lang="en-US" altLang="ko" b="1" dirty="0">
                <a:solidFill>
                  <a:srgbClr val="000000"/>
                </a:solidFill>
              </a:rPr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 dirty="0">
                <a:solidFill>
                  <a:srgbClr val="000000"/>
                </a:solidFill>
              </a:rPr>
              <a:t>The range of FN is from </a:t>
            </a:r>
            <a:r>
              <a:rPr lang="ko" b="1" dirty="0">
                <a:solidFill>
                  <a:srgbClr val="000000"/>
                </a:solidFill>
              </a:rPr>
              <a:t>0.2% to 2%</a:t>
            </a:r>
            <a:r>
              <a:rPr lang="en-US" altLang="ko" b="1" dirty="0">
                <a:solidFill>
                  <a:srgbClr val="000000"/>
                </a:solidFill>
              </a:rPr>
              <a:t>.</a:t>
            </a:r>
            <a:endParaRPr b="1" dirty="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EF1CA35-76C9-4936-8B22-B95213D6C3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21</a:t>
            </a:fld>
            <a:endParaRPr lang="ko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41"/>
    </mc:Choice>
    <mc:Fallback xmlns="">
      <p:transition spd="slow" advTm="59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Fuzzing Efficiency of </a:t>
            </a:r>
            <a:r>
              <a:rPr lang="en-US" altLang="ko" dirty="0" err="1">
                <a:solidFill>
                  <a:srgbClr val="000000"/>
                </a:solidFill>
              </a:rPr>
              <a:t>CrFuzz</a:t>
            </a:r>
            <a:br>
              <a:rPr lang="en-US" altLang="ko-KR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38" name="Google Shape;33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altLang="ko" dirty="0">
                <a:solidFill>
                  <a:srgbClr val="000000"/>
                </a:solidFill>
              </a:rPr>
              <a:t>Path Coverage Evaluation with Three Command Line Options</a:t>
            </a:r>
          </a:p>
          <a:p>
            <a:pPr>
              <a:buClr>
                <a:srgbClr val="000000"/>
              </a:buClr>
            </a:pPr>
            <a:r>
              <a:rPr lang="en-US" altLang="ko" dirty="0">
                <a:solidFill>
                  <a:srgbClr val="000000"/>
                </a:solidFill>
              </a:rPr>
              <a:t>Edge Coverage Evaluation with Three Command Line Options [See Paper]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 dirty="0">
                <a:solidFill>
                  <a:srgbClr val="000000"/>
                </a:solidFill>
              </a:rPr>
              <a:t>Efficiency While</a:t>
            </a:r>
            <a:r>
              <a:rPr lang="ko" b="1" dirty="0">
                <a:solidFill>
                  <a:srgbClr val="000000"/>
                </a:solidFill>
              </a:rPr>
              <a:t> Varying Command Line Options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95BC5C-1FCE-4DE3-A1C8-1CDD18BF9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22</a:t>
            </a:fld>
            <a:endParaRPr lang="ko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94"/>
    </mc:Choice>
    <mc:Fallback xmlns="">
      <p:transition spd="slow" advTm="2869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1C252206-68DC-4CC0-9B0E-AD6EEDD38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045743"/>
              </p:ext>
            </p:extLst>
          </p:nvPr>
        </p:nvGraphicFramePr>
        <p:xfrm>
          <a:off x="1659662" y="1544431"/>
          <a:ext cx="5671392" cy="357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D9B28F0A-6216-4656-9363-1DA999826E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740751"/>
              </p:ext>
            </p:extLst>
          </p:nvPr>
        </p:nvGraphicFramePr>
        <p:xfrm>
          <a:off x="1712807" y="1596118"/>
          <a:ext cx="5427678" cy="353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3" name="Google Shape;34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o" altLang="ko-KR" dirty="0">
                <a:solidFill>
                  <a:srgbClr val="000000"/>
                </a:solidFill>
              </a:rPr>
              <a:t>Path Coverage Evaluation with Three Command Line Options</a:t>
            </a:r>
            <a:endParaRPr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965CD4B-9B0E-4993-A153-2C045989FF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23</a:t>
            </a:fld>
            <a:endParaRPr lang="ko" altLang="en-US" dirty="0"/>
          </a:p>
        </p:txBody>
      </p:sp>
      <p:sp>
        <p:nvSpPr>
          <p:cNvPr id="14" name="Google Shape;338;p45">
            <a:extLst>
              <a:ext uri="{FF2B5EF4-FFF2-40B4-BE49-F238E27FC236}">
                <a16:creationId xmlns:a16="http://schemas.microsoft.com/office/drawing/2014/main" id="{EBC67612-FD3B-4C8D-A8AA-0BAA5EEF15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22908" y="1901723"/>
            <a:ext cx="6057240" cy="84568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altLang="ko" dirty="0" err="1">
                <a:solidFill>
                  <a:srgbClr val="000000"/>
                </a:solidFill>
              </a:rPr>
              <a:t>MOpt</a:t>
            </a:r>
            <a:r>
              <a:rPr lang="en-US" altLang="ko" dirty="0">
                <a:solidFill>
                  <a:srgbClr val="000000"/>
                </a:solidFill>
              </a:rPr>
              <a:t>+</a:t>
            </a:r>
            <a:r>
              <a:rPr lang="ko" altLang="ko-KR" dirty="0">
                <a:solidFill>
                  <a:srgbClr val="000000"/>
                </a:solidFill>
              </a:rPr>
              <a:t>CrFuzz</a:t>
            </a:r>
            <a:r>
              <a:rPr lang="en-US" altLang="ko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achieves </a:t>
            </a:r>
            <a:r>
              <a:rPr lang="en-US" altLang="ko-KR" b="1" dirty="0">
                <a:solidFill>
                  <a:srgbClr val="E8544F"/>
                </a:solidFill>
              </a:rPr>
              <a:t>21.5%</a:t>
            </a:r>
            <a:r>
              <a:rPr lang="en-US" altLang="ko-KR" dirty="0">
                <a:solidFill>
                  <a:srgbClr val="E8544F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more </a:t>
            </a:r>
            <a:r>
              <a:rPr lang="en-US" altLang="ko-KR" b="1" dirty="0">
                <a:solidFill>
                  <a:srgbClr val="E8544F"/>
                </a:solidFill>
              </a:rPr>
              <a:t>path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rgbClr val="E8544F"/>
                </a:solidFill>
              </a:rPr>
              <a:t>coverage</a:t>
            </a:r>
            <a:r>
              <a:rPr lang="en-US" altLang="ko-KR" dirty="0">
                <a:solidFill>
                  <a:srgbClr val="E8544F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than original </a:t>
            </a:r>
            <a:r>
              <a:rPr lang="en-US" altLang="ko-KR" dirty="0" err="1">
                <a:solidFill>
                  <a:schemeClr val="tx1"/>
                </a:solidFill>
              </a:rPr>
              <a:t>fuzzer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Google Shape;338;p45">
            <a:extLst>
              <a:ext uri="{FF2B5EF4-FFF2-40B4-BE49-F238E27FC236}">
                <a16:creationId xmlns:a16="http://schemas.microsoft.com/office/drawing/2014/main" id="{964D07CD-5E5C-4E03-9BBE-F571F02471DC}"/>
              </a:ext>
            </a:extLst>
          </p:cNvPr>
          <p:cNvSpPr txBox="1">
            <a:spLocks/>
          </p:cNvSpPr>
          <p:nvPr/>
        </p:nvSpPr>
        <p:spPr>
          <a:xfrm>
            <a:off x="2922908" y="1121475"/>
            <a:ext cx="6057240" cy="845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n-US" altLang="ko" dirty="0">
                <a:solidFill>
                  <a:srgbClr val="000000"/>
                </a:solidFill>
              </a:rPr>
              <a:t>AFL+</a:t>
            </a:r>
            <a:r>
              <a:rPr lang="ko" altLang="ko-KR" dirty="0">
                <a:solidFill>
                  <a:srgbClr val="000000"/>
                </a:solidFill>
              </a:rPr>
              <a:t>CrFuzz</a:t>
            </a:r>
            <a:r>
              <a:rPr lang="en-US" altLang="ko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achieves </a:t>
            </a:r>
            <a:r>
              <a:rPr lang="en-US" altLang="ko-KR" b="1" dirty="0">
                <a:solidFill>
                  <a:srgbClr val="E8544F"/>
                </a:solidFill>
              </a:rPr>
              <a:t>17.4%</a:t>
            </a:r>
            <a:r>
              <a:rPr lang="en-US" altLang="ko-KR" dirty="0">
                <a:solidFill>
                  <a:schemeClr val="tx1"/>
                </a:solidFill>
              </a:rPr>
              <a:t> more </a:t>
            </a:r>
            <a:r>
              <a:rPr lang="en-US" altLang="ko-KR" b="1" dirty="0">
                <a:solidFill>
                  <a:srgbClr val="E8544F"/>
                </a:solidFill>
              </a:rPr>
              <a:t>path coverage</a:t>
            </a:r>
            <a:r>
              <a:rPr lang="en-US" altLang="ko-KR" dirty="0">
                <a:solidFill>
                  <a:srgbClr val="E8544F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than original </a:t>
            </a:r>
            <a:r>
              <a:rPr lang="en-US" altLang="ko-KR" dirty="0" err="1">
                <a:solidFill>
                  <a:schemeClr val="tx1"/>
                </a:solidFill>
              </a:rPr>
              <a:t>fuzzer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7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48"/>
    </mc:Choice>
    <mc:Fallback xmlns="">
      <p:transition spd="slow" advTm="62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12" grpId="0">
        <p:bldAsOne/>
      </p:bldGraphic>
      <p:bldP spid="14" grpId="0" build="p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Efficiency While Varying Command Line Options</a:t>
            </a:r>
            <a:br>
              <a:rPr lang="en-US" altLang="ko-KR" dirty="0">
                <a:solidFill>
                  <a:srgbClr val="000000"/>
                </a:solidFill>
              </a:rPr>
            </a:br>
            <a:endParaRPr dirty="0"/>
          </a:p>
        </p:txBody>
      </p:sp>
      <p:sp>
        <p:nvSpPr>
          <p:cNvPr id="358" name="Google Shape;358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 dirty="0">
                <a:solidFill>
                  <a:srgbClr val="000000"/>
                </a:solidFill>
              </a:rPr>
              <a:t>Performance advantage gap is increased more as more command line options are given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363A44-0F05-487D-8987-D22893F69C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24</a:t>
            </a:fld>
            <a:endParaRPr lang="ko" altLang="en-US" dirty="0"/>
          </a:p>
        </p:txBody>
      </p:sp>
      <p:pic>
        <p:nvPicPr>
          <p:cNvPr id="6" name="Google Shape;359;p48">
            <a:extLst>
              <a:ext uri="{FF2B5EF4-FFF2-40B4-BE49-F238E27FC236}">
                <a16:creationId xmlns:a16="http://schemas.microsoft.com/office/drawing/2014/main" id="{626AE690-FF2B-4AFE-BA89-4FA44AC707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7215"/>
          <a:stretch/>
        </p:blipFill>
        <p:spPr>
          <a:xfrm>
            <a:off x="504092" y="2146000"/>
            <a:ext cx="8135816" cy="2470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3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22"/>
    </mc:Choice>
    <mc:Fallback xmlns="">
      <p:transition spd="slow" advTm="3032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o" altLang="ko-KR" dirty="0">
                <a:solidFill>
                  <a:srgbClr val="000000"/>
                </a:solidFill>
              </a:rPr>
              <a:t>CrFuzz uncovered </a:t>
            </a:r>
            <a:r>
              <a:rPr lang="ko" altLang="ko-KR" b="1" dirty="0">
                <a:solidFill>
                  <a:srgbClr val="E8544F"/>
                </a:solidFill>
              </a:rPr>
              <a:t>277 new vulnerabilities</a:t>
            </a:r>
            <a:r>
              <a:rPr lang="ko" altLang="ko-KR" b="1" dirty="0">
                <a:solidFill>
                  <a:srgbClr val="FF0000"/>
                </a:solidFill>
              </a:rPr>
              <a:t> </a:t>
            </a:r>
            <a:r>
              <a:rPr lang="ko" altLang="ko-KR" dirty="0">
                <a:solidFill>
                  <a:srgbClr val="000000"/>
                </a:solidFill>
              </a:rPr>
              <a:t>in various software programs.</a:t>
            </a:r>
            <a:br>
              <a:rPr lang="en-US" altLang="ko" dirty="0">
                <a:solidFill>
                  <a:srgbClr val="000000"/>
                </a:solidFill>
              </a:rPr>
            </a:br>
            <a:endParaRPr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EEC91D2-14FD-4B00-B579-4B03F53290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25</a:t>
            </a:fld>
            <a:endParaRPr lang="ko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CC9E0-1601-49D8-A804-45F5FEDAD570}"/>
              </a:ext>
            </a:extLst>
          </p:cNvPr>
          <p:cNvSpPr txBox="1"/>
          <p:nvPr/>
        </p:nvSpPr>
        <p:spPr>
          <a:xfrm>
            <a:off x="1872406" y="1815994"/>
            <a:ext cx="4914239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153 Vulnerabilities in </a:t>
            </a:r>
            <a:r>
              <a:rPr lang="en-US" altLang="ko-KR" sz="2000" dirty="0" err="1"/>
              <a:t>FFmpeg</a:t>
            </a:r>
            <a:endParaRPr lang="en-US" altLang="ko-K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BC680-9500-4C3F-9BA0-0E2A08402349}"/>
              </a:ext>
            </a:extLst>
          </p:cNvPr>
          <p:cNvSpPr txBox="1"/>
          <p:nvPr/>
        </p:nvSpPr>
        <p:spPr>
          <a:xfrm>
            <a:off x="1872406" y="2286548"/>
            <a:ext cx="4914239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49 Vulnerabilities in </a:t>
            </a:r>
            <a:r>
              <a:rPr lang="en-US" altLang="ko-KR" sz="2000" dirty="0" err="1"/>
              <a:t>GhostScript</a:t>
            </a:r>
            <a:endParaRPr lang="en-US" altLang="ko-KR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CE022-6A2A-4367-AA3D-194F189C4239}"/>
              </a:ext>
            </a:extLst>
          </p:cNvPr>
          <p:cNvSpPr txBox="1"/>
          <p:nvPr/>
        </p:nvSpPr>
        <p:spPr>
          <a:xfrm>
            <a:off x="1872406" y="2757102"/>
            <a:ext cx="4914239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42 Vulnerabilities in </a:t>
            </a:r>
            <a:r>
              <a:rPr lang="en-US" altLang="ko-KR" sz="2000" dirty="0" err="1"/>
              <a:t>ImageMagick</a:t>
            </a:r>
            <a:endParaRPr lang="en-US" altLang="ko-K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09432-C20F-4C5F-BD20-B5D50B7174D6}"/>
              </a:ext>
            </a:extLst>
          </p:cNvPr>
          <p:cNvSpPr txBox="1"/>
          <p:nvPr/>
        </p:nvSpPr>
        <p:spPr>
          <a:xfrm>
            <a:off x="1872406" y="3227656"/>
            <a:ext cx="4914239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14 Vulnerabilities in </a:t>
            </a:r>
            <a:r>
              <a:rPr lang="en-US" altLang="ko-KR" sz="2000" dirty="0" err="1"/>
              <a:t>XFig</a:t>
            </a:r>
            <a:endParaRPr lang="en-US" altLang="ko-KR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07E61-A983-4B3C-BD16-9B38C24EC8C6}"/>
              </a:ext>
            </a:extLst>
          </p:cNvPr>
          <p:cNvSpPr txBox="1"/>
          <p:nvPr/>
        </p:nvSpPr>
        <p:spPr>
          <a:xfrm>
            <a:off x="1872406" y="3698210"/>
            <a:ext cx="4914239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8 Vulnerabilities in </a:t>
            </a:r>
            <a:r>
              <a:rPr lang="en-US" altLang="ko-KR" sz="2000" dirty="0" err="1"/>
              <a:t>libsixel</a:t>
            </a:r>
            <a:endParaRPr lang="en-US" altLang="ko-KR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FD693-61FC-4A37-9D62-220651D2F040}"/>
              </a:ext>
            </a:extLst>
          </p:cNvPr>
          <p:cNvSpPr txBox="1"/>
          <p:nvPr/>
        </p:nvSpPr>
        <p:spPr>
          <a:xfrm>
            <a:off x="1872406" y="4168765"/>
            <a:ext cx="4914239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11 Vulnerabilities in </a:t>
            </a:r>
            <a:r>
              <a:rPr lang="en-US" altLang="ko-KR" sz="2000" dirty="0" err="1"/>
              <a:t>MuPDF</a:t>
            </a:r>
            <a:r>
              <a:rPr lang="en-US" altLang="ko-KR" sz="2000" dirty="0"/>
              <a:t>, GM…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30579-B750-4F01-A510-585B7CD81734}"/>
              </a:ext>
            </a:extLst>
          </p:cNvPr>
          <p:cNvSpPr txBox="1"/>
          <p:nvPr/>
        </p:nvSpPr>
        <p:spPr>
          <a:xfrm rot="20669487">
            <a:off x="2116862" y="2840926"/>
            <a:ext cx="4572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b="1" dirty="0">
                <a:solidFill>
                  <a:srgbClr val="FF0000"/>
                </a:solidFill>
              </a:rPr>
              <a:t>212 of them are fixed!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00"/>
    </mc:Choice>
    <mc:Fallback xmlns="">
      <p:transition spd="slow" advTm="6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Conclusion</a:t>
            </a:r>
            <a:endParaRPr dirty="0"/>
          </a:p>
        </p:txBody>
      </p:sp>
      <p:sp>
        <p:nvSpPr>
          <p:cNvPr id="371" name="Google Shape;371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 dirty="0">
                <a:solidFill>
                  <a:srgbClr val="000000"/>
                </a:solidFill>
              </a:rPr>
              <a:t>We propose an efficient multi-purpose program fuzzer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 dirty="0">
                <a:solidFill>
                  <a:srgbClr val="000000"/>
                </a:solidFill>
              </a:rPr>
              <a:t>We applied a clustering analysis to predict if a new input file would be accepted by a target program or not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 dirty="0">
                <a:solidFill>
                  <a:srgbClr val="000000"/>
                </a:solidFill>
              </a:rPr>
              <a:t>CrFuzz-augmented fuzzers have shown reasonable better coverage as well as uncovering 277 new vulnerabilities in various software programs.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701ACF3-2577-4B3B-81DE-1C9AABD9DD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26</a:t>
            </a:fld>
            <a:endParaRPr lang="ko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97"/>
    </mc:Choice>
    <mc:Fallback xmlns="">
      <p:transition spd="slow" advTm="3899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o" sz="4900" b="1">
                <a:solidFill>
                  <a:srgbClr val="000000"/>
                </a:solidFill>
              </a:rPr>
              <a:t>Thank you!</a:t>
            </a:r>
            <a:endParaRPr sz="4900" b="1" dirty="0">
              <a:solidFill>
                <a:srgbClr val="00000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62DCD-1F31-43EA-A984-64AF618323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27</a:t>
            </a:fld>
            <a:endParaRPr lang="ko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2"/>
    </mc:Choice>
    <mc:Fallback xmlns="">
      <p:transition spd="slow" advTm="70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/>
              <a:t>Fuzzing is a popular way to find software bugs</a:t>
            </a:r>
            <a:endParaRPr dirty="0"/>
          </a:p>
        </p:txBody>
      </p:sp>
      <p:grpSp>
        <p:nvGrpSpPr>
          <p:cNvPr id="62" name="Google Shape;62;p14"/>
          <p:cNvGrpSpPr/>
          <p:nvPr/>
        </p:nvGrpSpPr>
        <p:grpSpPr>
          <a:xfrm>
            <a:off x="1690800" y="3166275"/>
            <a:ext cx="2303201" cy="1603475"/>
            <a:chOff x="1309800" y="2861475"/>
            <a:chExt cx="2303201" cy="1603475"/>
          </a:xfrm>
        </p:grpSpPr>
        <p:pic>
          <p:nvPicPr>
            <p:cNvPr id="63" name="Google Shape;6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09800" y="3195075"/>
              <a:ext cx="2303201" cy="126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 txBox="1"/>
            <p:nvPr/>
          </p:nvSpPr>
          <p:spPr>
            <a:xfrm>
              <a:off x="2066500" y="2861475"/>
              <a:ext cx="7899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600" dirty="0"/>
                <a:t>AFL</a:t>
              </a:r>
              <a:endParaRPr sz="1600" dirty="0"/>
            </a:p>
          </p:txBody>
        </p:sp>
      </p:grp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651" y="3465200"/>
            <a:ext cx="2255375" cy="13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472125" y="3144150"/>
            <a:ext cx="1566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700"/>
              <a:t>OSS-Fuzz</a:t>
            </a:r>
            <a:endParaRPr sz="1700"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7163" y="1525325"/>
            <a:ext cx="2090482" cy="15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254225" y="1165925"/>
            <a:ext cx="1176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/>
              <a:t>honggfuzz</a:t>
            </a:r>
            <a:endParaRPr sz="1600" dirty="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9385" y="1500987"/>
            <a:ext cx="1991904" cy="16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472188" y="1165925"/>
            <a:ext cx="1566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700"/>
              <a:t>ClusterFuzz</a:t>
            </a:r>
            <a:endParaRPr sz="17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3880E09-C634-424E-B329-ABE1FC8E2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3</a:t>
            </a:fld>
            <a:endParaRPr lang="ko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2498F5F-98D7-446E-973C-05DF38FC3FB2}"/>
              </a:ext>
            </a:extLst>
          </p:cNvPr>
          <p:cNvGrpSpPr/>
          <p:nvPr/>
        </p:nvGrpSpPr>
        <p:grpSpPr>
          <a:xfrm>
            <a:off x="130272" y="1858925"/>
            <a:ext cx="2367155" cy="2367155"/>
            <a:chOff x="130272" y="1858925"/>
            <a:chExt cx="2367155" cy="236715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1652AD5-2E38-4DC8-9196-3EC721D00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72" y="1858925"/>
              <a:ext cx="2367155" cy="2367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Google Shape;64;p14">
              <a:extLst>
                <a:ext uri="{FF2B5EF4-FFF2-40B4-BE49-F238E27FC236}">
                  <a16:creationId xmlns:a16="http://schemas.microsoft.com/office/drawing/2014/main" id="{319796E9-A8DA-4A1A-ACA5-E6B5C87AA1F2}"/>
                </a:ext>
              </a:extLst>
            </p:cNvPr>
            <p:cNvSpPr txBox="1"/>
            <p:nvPr/>
          </p:nvSpPr>
          <p:spPr>
            <a:xfrm>
              <a:off x="893257" y="2140300"/>
              <a:ext cx="1084022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600" dirty="0"/>
                <a:t>Libfuzzer</a:t>
              </a:r>
              <a:endParaRPr sz="1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0"/>
    </mc:Choice>
    <mc:Fallback xmlns="">
      <p:transition spd="slow" advTm="280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Coverage-guided Fuzzing </a:t>
            </a:r>
            <a:br>
              <a:rPr lang="en-US" altLang="ko-KR" dirty="0">
                <a:solidFill>
                  <a:srgbClr val="000000"/>
                </a:solidFill>
              </a:rPr>
            </a:br>
            <a:endParaRPr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88D944B-E6C0-42F0-BD07-6F99286E7B9F}"/>
              </a:ext>
            </a:extLst>
          </p:cNvPr>
          <p:cNvGrpSpPr/>
          <p:nvPr/>
        </p:nvGrpSpPr>
        <p:grpSpPr>
          <a:xfrm>
            <a:off x="5289492" y="2084275"/>
            <a:ext cx="1190124" cy="1302082"/>
            <a:chOff x="5560124" y="2610864"/>
            <a:chExt cx="1190124" cy="1302082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0722D65B-A0E3-4D21-A5AA-479EA5F53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6063" y="2610864"/>
              <a:ext cx="1027726" cy="1027724"/>
            </a:xfrm>
            <a:prstGeom prst="rect">
              <a:avLst/>
            </a:prstGeom>
          </p:spPr>
        </p:pic>
        <p:sp>
          <p:nvSpPr>
            <p:cNvPr id="3" name="Google Shape;103;p17">
              <a:extLst>
                <a:ext uri="{FF2B5EF4-FFF2-40B4-BE49-F238E27FC236}">
                  <a16:creationId xmlns:a16="http://schemas.microsoft.com/office/drawing/2014/main" id="{C6CEDA17-A027-4EB8-85DC-81ADF7F5A662}"/>
                </a:ext>
              </a:extLst>
            </p:cNvPr>
            <p:cNvSpPr txBox="1"/>
            <p:nvPr/>
          </p:nvSpPr>
          <p:spPr>
            <a:xfrm>
              <a:off x="5560124" y="3538870"/>
              <a:ext cx="1190124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Program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3C678D8-21EB-4C0C-9048-6D740C510803}"/>
              </a:ext>
            </a:extLst>
          </p:cNvPr>
          <p:cNvGrpSpPr/>
          <p:nvPr/>
        </p:nvGrpSpPr>
        <p:grpSpPr>
          <a:xfrm>
            <a:off x="923207" y="2096833"/>
            <a:ext cx="1279975" cy="1350148"/>
            <a:chOff x="1266741" y="2620435"/>
            <a:chExt cx="1279975" cy="135014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9AB6DFD-E07F-4C81-A3C5-8FE6978B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9283" y="2620435"/>
              <a:ext cx="1014892" cy="1014892"/>
            </a:xfrm>
            <a:prstGeom prst="rect">
              <a:avLst/>
            </a:prstGeom>
          </p:spPr>
        </p:pic>
        <p:sp>
          <p:nvSpPr>
            <p:cNvPr id="6" name="Google Shape;103;p17">
              <a:extLst>
                <a:ext uri="{FF2B5EF4-FFF2-40B4-BE49-F238E27FC236}">
                  <a16:creationId xmlns:a16="http://schemas.microsoft.com/office/drawing/2014/main" id="{61396F29-A728-403B-9A3B-A8185B817BEC}"/>
                </a:ext>
              </a:extLst>
            </p:cNvPr>
            <p:cNvSpPr txBox="1"/>
            <p:nvPr/>
          </p:nvSpPr>
          <p:spPr>
            <a:xfrm>
              <a:off x="1266741" y="3596507"/>
              <a:ext cx="1279975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Seed Corpus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22150F1-7781-4A5E-8914-9D05EB0A450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2070641" y="2601123"/>
            <a:ext cx="577226" cy="3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AD5D0DB-D0F8-4941-82D0-3740699F25DA}"/>
              </a:ext>
            </a:extLst>
          </p:cNvPr>
          <p:cNvGrpSpPr/>
          <p:nvPr/>
        </p:nvGrpSpPr>
        <p:grpSpPr>
          <a:xfrm>
            <a:off x="2444717" y="2209210"/>
            <a:ext cx="1190124" cy="1086397"/>
            <a:chOff x="2469977" y="2647912"/>
            <a:chExt cx="1190124" cy="1086397"/>
          </a:xfrm>
        </p:grpSpPr>
        <p:pic>
          <p:nvPicPr>
            <p:cNvPr id="9" name="Google Shape;92;p17">
              <a:extLst>
                <a:ext uri="{FF2B5EF4-FFF2-40B4-BE49-F238E27FC236}">
                  <a16:creationId xmlns:a16="http://schemas.microsoft.com/office/drawing/2014/main" id="{AD547BDC-4EDC-4ADA-BB19-B1CCCD0A76E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73127" y="2647912"/>
              <a:ext cx="783825" cy="783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03;p17">
              <a:extLst>
                <a:ext uri="{FF2B5EF4-FFF2-40B4-BE49-F238E27FC236}">
                  <a16:creationId xmlns:a16="http://schemas.microsoft.com/office/drawing/2014/main" id="{61427480-CAED-416C-9FC7-268D765C5D3D}"/>
                </a:ext>
              </a:extLst>
            </p:cNvPr>
            <p:cNvSpPr txBox="1"/>
            <p:nvPr/>
          </p:nvSpPr>
          <p:spPr>
            <a:xfrm>
              <a:off x="2469977" y="3360233"/>
              <a:ext cx="1190124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Input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6B94901-B1CD-430A-A76A-64B22C8AE1CC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438175" y="2601123"/>
            <a:ext cx="577226" cy="3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A71BB43-A397-4C89-B4CF-84435BCB34C3}"/>
              </a:ext>
            </a:extLst>
          </p:cNvPr>
          <p:cNvGrpSpPr/>
          <p:nvPr/>
        </p:nvGrpSpPr>
        <p:grpSpPr>
          <a:xfrm>
            <a:off x="3802147" y="2024157"/>
            <a:ext cx="1190124" cy="1372490"/>
            <a:chOff x="3827407" y="2462859"/>
            <a:chExt cx="1190124" cy="1372490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1B59B54D-DF9A-46D8-A2E2-50ECE1FF7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8238" y="2462859"/>
              <a:ext cx="583258" cy="58325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Google Shape;92;p17">
              <a:extLst>
                <a:ext uri="{FF2B5EF4-FFF2-40B4-BE49-F238E27FC236}">
                  <a16:creationId xmlns:a16="http://schemas.microsoft.com/office/drawing/2014/main" id="{88B7883A-598A-497D-AFEC-C75365090589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40661" y="2647912"/>
              <a:ext cx="783825" cy="783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103;p17">
              <a:extLst>
                <a:ext uri="{FF2B5EF4-FFF2-40B4-BE49-F238E27FC236}">
                  <a16:creationId xmlns:a16="http://schemas.microsoft.com/office/drawing/2014/main" id="{78C06F83-9AD3-465D-ACF4-84928B00D83C}"/>
                </a:ext>
              </a:extLst>
            </p:cNvPr>
            <p:cNvSpPr txBox="1"/>
            <p:nvPr/>
          </p:nvSpPr>
          <p:spPr>
            <a:xfrm>
              <a:off x="3827407" y="3461273"/>
              <a:ext cx="1190124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Mutated Input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2BD18DC-2B61-4BFF-8198-E4CC9E46E1A2}"/>
              </a:ext>
            </a:extLst>
          </p:cNvPr>
          <p:cNvCxnSpPr>
            <a:cxnSpLocks/>
            <a:stCxn id="20" idx="3"/>
            <a:endCxn id="2" idx="1"/>
          </p:cNvCxnSpPr>
          <p:nvPr/>
        </p:nvCxnSpPr>
        <p:spPr>
          <a:xfrm flipV="1">
            <a:off x="4799226" y="2598137"/>
            <a:ext cx="546205" cy="29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4914F5B-ABA6-4422-B255-C2E93514C5E3}"/>
              </a:ext>
            </a:extLst>
          </p:cNvPr>
          <p:cNvGrpSpPr/>
          <p:nvPr/>
        </p:nvGrpSpPr>
        <p:grpSpPr>
          <a:xfrm>
            <a:off x="1563195" y="1419757"/>
            <a:ext cx="4977984" cy="1183666"/>
            <a:chOff x="1563195" y="1858459"/>
            <a:chExt cx="4977984" cy="1183666"/>
          </a:xfrm>
        </p:grpSpPr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E4274A37-11BC-4A7B-940E-02A0063D045C}"/>
                </a:ext>
              </a:extLst>
            </p:cNvPr>
            <p:cNvCxnSpPr>
              <a:cxnSpLocks/>
              <a:stCxn id="2" idx="3"/>
              <a:endCxn id="5" idx="0"/>
            </p:cNvCxnSpPr>
            <p:nvPr/>
          </p:nvCxnSpPr>
          <p:spPr>
            <a:xfrm flipH="1" flipV="1">
              <a:off x="1563195" y="2540821"/>
              <a:ext cx="4809962" cy="501304"/>
            </a:xfrm>
            <a:prstGeom prst="bentConnector4">
              <a:avLst>
                <a:gd name="adj1" fmla="val -4753"/>
                <a:gd name="adj2" fmla="val 148106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Google Shape;103;p17">
              <a:extLst>
                <a:ext uri="{FF2B5EF4-FFF2-40B4-BE49-F238E27FC236}">
                  <a16:creationId xmlns:a16="http://schemas.microsoft.com/office/drawing/2014/main" id="{FC43F9DC-1550-484B-BC89-AED067372FA6}"/>
                </a:ext>
              </a:extLst>
            </p:cNvPr>
            <p:cNvSpPr txBox="1"/>
            <p:nvPr/>
          </p:nvSpPr>
          <p:spPr>
            <a:xfrm>
              <a:off x="4799226" y="1858459"/>
              <a:ext cx="1741953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If new coverage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3E6FA93-A948-4A39-98EA-32C8EB0C2E96}"/>
              </a:ext>
            </a:extLst>
          </p:cNvPr>
          <p:cNvGrpSpPr/>
          <p:nvPr/>
        </p:nvGrpSpPr>
        <p:grpSpPr>
          <a:xfrm>
            <a:off x="6373157" y="2236870"/>
            <a:ext cx="1802709" cy="1058737"/>
            <a:chOff x="6373157" y="2675572"/>
            <a:chExt cx="1802709" cy="1058737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71B5603-5E59-4383-B7AD-3A5E2D7CCA20}"/>
                </a:ext>
              </a:extLst>
            </p:cNvPr>
            <p:cNvGrpSpPr/>
            <p:nvPr/>
          </p:nvGrpSpPr>
          <p:grpSpPr>
            <a:xfrm>
              <a:off x="6985742" y="2675572"/>
              <a:ext cx="1190124" cy="1058737"/>
              <a:chOff x="6985742" y="2675572"/>
              <a:chExt cx="1190124" cy="1058737"/>
            </a:xfrm>
          </p:grpSpPr>
          <p:pic>
            <p:nvPicPr>
              <p:cNvPr id="67" name="그림 66">
                <a:extLst>
                  <a:ext uri="{FF2B5EF4-FFF2-40B4-BE49-F238E27FC236}">
                    <a16:creationId xmlns:a16="http://schemas.microsoft.com/office/drawing/2014/main" id="{C47D817D-49E6-4024-B777-303BBB3B9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9538" y="2675572"/>
                <a:ext cx="722533" cy="722533"/>
              </a:xfrm>
              <a:prstGeom prst="rect">
                <a:avLst/>
              </a:prstGeom>
            </p:spPr>
          </p:pic>
          <p:sp>
            <p:nvSpPr>
              <p:cNvPr id="72" name="Google Shape;103;p17">
                <a:extLst>
                  <a:ext uri="{FF2B5EF4-FFF2-40B4-BE49-F238E27FC236}">
                    <a16:creationId xmlns:a16="http://schemas.microsoft.com/office/drawing/2014/main" id="{63D09477-EB57-423B-84E3-0154777EB1F2}"/>
                  </a:ext>
                </a:extLst>
              </p:cNvPr>
              <p:cNvSpPr txBox="1"/>
              <p:nvPr/>
            </p:nvSpPr>
            <p:spPr>
              <a:xfrm>
                <a:off x="6985742" y="3360233"/>
                <a:ext cx="1190124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Bug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AFDE7501-22A5-47BE-B147-44B8229A6BF7}"/>
                </a:ext>
              </a:extLst>
            </p:cNvPr>
            <p:cNvCxnSpPr>
              <a:cxnSpLocks/>
              <a:stCxn id="2" idx="3"/>
              <a:endCxn id="67" idx="1"/>
            </p:cNvCxnSpPr>
            <p:nvPr/>
          </p:nvCxnSpPr>
          <p:spPr>
            <a:xfrm flipV="1">
              <a:off x="6373157" y="3036839"/>
              <a:ext cx="846381" cy="52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6218ED-AB14-4DAA-8301-5EBF27DCF6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4</a:t>
            </a:fld>
            <a:endParaRPr lang="ko" altLang="en-US" dirty="0"/>
          </a:p>
        </p:txBody>
      </p:sp>
      <p:grpSp>
        <p:nvGrpSpPr>
          <p:cNvPr id="31" name="Google Shape;62;p14">
            <a:extLst>
              <a:ext uri="{FF2B5EF4-FFF2-40B4-BE49-F238E27FC236}">
                <a16:creationId xmlns:a16="http://schemas.microsoft.com/office/drawing/2014/main" id="{C22C1181-4C74-46AE-B98B-415CA4B433E4}"/>
              </a:ext>
            </a:extLst>
          </p:cNvPr>
          <p:cNvGrpSpPr/>
          <p:nvPr/>
        </p:nvGrpSpPr>
        <p:grpSpPr>
          <a:xfrm>
            <a:off x="889714" y="891590"/>
            <a:ext cx="4399778" cy="3082804"/>
            <a:chOff x="1309800" y="2988587"/>
            <a:chExt cx="2303201" cy="1476363"/>
          </a:xfrm>
        </p:grpSpPr>
        <p:pic>
          <p:nvPicPr>
            <p:cNvPr id="32" name="Google Shape;63;p14">
              <a:extLst>
                <a:ext uri="{FF2B5EF4-FFF2-40B4-BE49-F238E27FC236}">
                  <a16:creationId xmlns:a16="http://schemas.microsoft.com/office/drawing/2014/main" id="{0CF4F9C7-D66A-47A6-8A40-F2FB53DC5ED4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309800" y="3195075"/>
              <a:ext cx="2303201" cy="126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64;p14">
              <a:extLst>
                <a:ext uri="{FF2B5EF4-FFF2-40B4-BE49-F238E27FC236}">
                  <a16:creationId xmlns:a16="http://schemas.microsoft.com/office/drawing/2014/main" id="{6991C374-0297-4D55-AC3B-C18F9F9E4658}"/>
                </a:ext>
              </a:extLst>
            </p:cNvPr>
            <p:cNvSpPr txBox="1"/>
            <p:nvPr/>
          </p:nvSpPr>
          <p:spPr>
            <a:xfrm>
              <a:off x="2066500" y="2988587"/>
              <a:ext cx="789900" cy="232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600" dirty="0"/>
                <a:t>AFL</a:t>
              </a:r>
              <a:endParaRPr sz="1600" dirty="0"/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90187C70-23DD-4FA9-BF68-D2A68C7B7A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8629" y="1642155"/>
            <a:ext cx="4121995" cy="3235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581F4C4-7FB4-46E2-91C4-A7F7B6651E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917" y="1017725"/>
            <a:ext cx="3900247" cy="2706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693112B-91DA-4473-9DF2-C8739EE8C7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6301" y="1890831"/>
            <a:ext cx="3884653" cy="287711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C8CAD13-FF0B-4887-9B0B-3A3DCDAA30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013" y="1017725"/>
            <a:ext cx="4116032" cy="3064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A1722B6-6876-41B4-B5BB-AEA06550C1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929" y="2122813"/>
            <a:ext cx="3635089" cy="2655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7BE9212-F4D7-4001-8242-FF8E82F522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2160" y="1298491"/>
            <a:ext cx="4332211" cy="3225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88"/>
    </mc:Choice>
    <mc:Fallback xmlns="">
      <p:transition spd="slow" advTm="94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>
                <a:solidFill>
                  <a:srgbClr val="000000"/>
                </a:solidFill>
              </a:rPr>
              <a:t>Hidden Assumption of Coverage-guided Fuzzers</a:t>
            </a:r>
            <a:endParaRPr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886B5E5-02B9-4438-B884-EE98D6BA3B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5</a:t>
            </a:fld>
            <a:endParaRPr lang="ko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59EFEF-798B-4F3D-9EA9-6426E5E9FD7D}"/>
              </a:ext>
            </a:extLst>
          </p:cNvPr>
          <p:cNvSpPr txBox="1"/>
          <p:nvPr/>
        </p:nvSpPr>
        <p:spPr>
          <a:xfrm>
            <a:off x="1028817" y="1310935"/>
            <a:ext cx="7086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Current Fuzzers are designed to fuzz </a:t>
            </a:r>
            <a:b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2400" dirty="0">
                <a:solidFill>
                  <a:srgbClr val="F35F58"/>
                </a:solidFill>
              </a:rPr>
              <a:t>single-purpose programs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A3F15D14-140C-43B7-A990-5F363622E4E5}"/>
              </a:ext>
            </a:extLst>
          </p:cNvPr>
          <p:cNvGrpSpPr/>
          <p:nvPr/>
        </p:nvGrpSpPr>
        <p:grpSpPr>
          <a:xfrm>
            <a:off x="2309801" y="2108356"/>
            <a:ext cx="5323985" cy="2695865"/>
            <a:chOff x="788131" y="1127283"/>
            <a:chExt cx="6026150" cy="3051416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222526B5-DC5E-47C4-88C6-C362320E660B}"/>
                </a:ext>
              </a:extLst>
            </p:cNvPr>
            <p:cNvGrpSpPr/>
            <p:nvPr/>
          </p:nvGrpSpPr>
          <p:grpSpPr>
            <a:xfrm>
              <a:off x="5289492" y="2815993"/>
              <a:ext cx="1190124" cy="1302082"/>
              <a:chOff x="5560124" y="2610864"/>
              <a:chExt cx="1190124" cy="1302082"/>
            </a:xfrm>
          </p:grpSpPr>
          <p:pic>
            <p:nvPicPr>
              <p:cNvPr id="70" name="그림 69">
                <a:extLst>
                  <a:ext uri="{FF2B5EF4-FFF2-40B4-BE49-F238E27FC236}">
                    <a16:creationId xmlns:a16="http://schemas.microsoft.com/office/drawing/2014/main" id="{BBBA340B-5434-4014-94C0-E374CA77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6063" y="2610864"/>
                <a:ext cx="1027726" cy="1027724"/>
              </a:xfrm>
              <a:prstGeom prst="rect">
                <a:avLst/>
              </a:prstGeom>
            </p:spPr>
          </p:pic>
          <p:sp>
            <p:nvSpPr>
              <p:cNvPr id="71" name="Google Shape;103;p17">
                <a:extLst>
                  <a:ext uri="{FF2B5EF4-FFF2-40B4-BE49-F238E27FC236}">
                    <a16:creationId xmlns:a16="http://schemas.microsoft.com/office/drawing/2014/main" id="{DA657119-8BDA-45C3-94AC-4965623AE4CE}"/>
                  </a:ext>
                </a:extLst>
              </p:cNvPr>
              <p:cNvSpPr txBox="1"/>
              <p:nvPr/>
            </p:nvSpPr>
            <p:spPr>
              <a:xfrm>
                <a:off x="5560124" y="3538870"/>
                <a:ext cx="1190124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Program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8BE74227-797F-482B-8196-1C75FE8A83A9}"/>
                </a:ext>
              </a:extLst>
            </p:cNvPr>
            <p:cNvGrpSpPr/>
            <p:nvPr/>
          </p:nvGrpSpPr>
          <p:grpSpPr>
            <a:xfrm>
              <a:off x="788131" y="2828551"/>
              <a:ext cx="1550128" cy="1350148"/>
              <a:chOff x="1131665" y="2620435"/>
              <a:chExt cx="1550128" cy="1350148"/>
            </a:xfrm>
          </p:grpSpPr>
          <p:pic>
            <p:nvPicPr>
              <p:cNvPr id="68" name="그림 67">
                <a:extLst>
                  <a:ext uri="{FF2B5EF4-FFF2-40B4-BE49-F238E27FC236}">
                    <a16:creationId xmlns:a16="http://schemas.microsoft.com/office/drawing/2014/main" id="{865448A7-5BC8-4507-85CD-C4709AD3F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9283" y="2620435"/>
                <a:ext cx="1014892" cy="1014892"/>
              </a:xfrm>
              <a:prstGeom prst="rect">
                <a:avLst/>
              </a:prstGeom>
            </p:spPr>
          </p:pic>
          <p:sp>
            <p:nvSpPr>
              <p:cNvPr id="69" name="Google Shape;103;p17">
                <a:extLst>
                  <a:ext uri="{FF2B5EF4-FFF2-40B4-BE49-F238E27FC236}">
                    <a16:creationId xmlns:a16="http://schemas.microsoft.com/office/drawing/2014/main" id="{A36FF3A4-1530-4C0E-86F9-004634D33781}"/>
                  </a:ext>
                </a:extLst>
              </p:cNvPr>
              <p:cNvSpPr txBox="1"/>
              <p:nvPr/>
            </p:nvSpPr>
            <p:spPr>
              <a:xfrm>
                <a:off x="1131665" y="3596507"/>
                <a:ext cx="1550128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Seed Corpus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3D70B0BD-0C9A-43C2-A12A-7BC6D54E6F6C}"/>
                </a:ext>
              </a:extLst>
            </p:cNvPr>
            <p:cNvCxnSpPr>
              <a:cxnSpLocks/>
              <a:stCxn id="68" idx="3"/>
              <a:endCxn id="66" idx="1"/>
            </p:cNvCxnSpPr>
            <p:nvPr/>
          </p:nvCxnSpPr>
          <p:spPr>
            <a:xfrm flipV="1">
              <a:off x="2070641" y="3332841"/>
              <a:ext cx="577226" cy="31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281AE7AA-8B23-4517-BB20-1BDEDAC800C3}"/>
                </a:ext>
              </a:extLst>
            </p:cNvPr>
            <p:cNvGrpSpPr/>
            <p:nvPr/>
          </p:nvGrpSpPr>
          <p:grpSpPr>
            <a:xfrm>
              <a:off x="2444717" y="2940928"/>
              <a:ext cx="1190124" cy="1086397"/>
              <a:chOff x="2469977" y="2647912"/>
              <a:chExt cx="1190124" cy="1086397"/>
            </a:xfrm>
          </p:grpSpPr>
          <p:pic>
            <p:nvPicPr>
              <p:cNvPr id="66" name="Google Shape;92;p17">
                <a:extLst>
                  <a:ext uri="{FF2B5EF4-FFF2-40B4-BE49-F238E27FC236}">
                    <a16:creationId xmlns:a16="http://schemas.microsoft.com/office/drawing/2014/main" id="{313EBC70-2361-45D5-92E4-06AAD06D1C0A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73127" y="2647912"/>
                <a:ext cx="783825" cy="783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" name="Google Shape;103;p17">
                <a:extLst>
                  <a:ext uri="{FF2B5EF4-FFF2-40B4-BE49-F238E27FC236}">
                    <a16:creationId xmlns:a16="http://schemas.microsoft.com/office/drawing/2014/main" id="{C880E179-7259-49DA-A48A-0A2AC01E200A}"/>
                  </a:ext>
                </a:extLst>
              </p:cNvPr>
              <p:cNvSpPr txBox="1"/>
              <p:nvPr/>
            </p:nvSpPr>
            <p:spPr>
              <a:xfrm>
                <a:off x="2469977" y="3360233"/>
                <a:ext cx="1190124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Input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0BEFE40A-A13C-43B8-96A5-9AD7F08AA0D1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3438175" y="3332841"/>
              <a:ext cx="577226" cy="31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CCAD1B39-CC87-4D7E-AFA1-FECAA1734041}"/>
                </a:ext>
              </a:extLst>
            </p:cNvPr>
            <p:cNvGrpSpPr/>
            <p:nvPr/>
          </p:nvGrpSpPr>
          <p:grpSpPr>
            <a:xfrm>
              <a:off x="3802147" y="2755875"/>
              <a:ext cx="1190124" cy="1372490"/>
              <a:chOff x="3827407" y="2462859"/>
              <a:chExt cx="1190124" cy="1372490"/>
            </a:xfrm>
          </p:grpSpPr>
          <p:pic>
            <p:nvPicPr>
              <p:cNvPr id="63" name="그림 62">
                <a:extLst>
                  <a:ext uri="{FF2B5EF4-FFF2-40B4-BE49-F238E27FC236}">
                    <a16:creationId xmlns:a16="http://schemas.microsoft.com/office/drawing/2014/main" id="{456FA304-2B50-435A-B13F-751EA5674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8238" y="2462859"/>
                <a:ext cx="583258" cy="583258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64" name="Google Shape;92;p17">
                <a:extLst>
                  <a:ext uri="{FF2B5EF4-FFF2-40B4-BE49-F238E27FC236}">
                    <a16:creationId xmlns:a16="http://schemas.microsoft.com/office/drawing/2014/main" id="{3EF13DBE-DE6A-4343-A140-60449969DE0C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040661" y="2647912"/>
                <a:ext cx="783825" cy="783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" name="Google Shape;103;p17">
                <a:extLst>
                  <a:ext uri="{FF2B5EF4-FFF2-40B4-BE49-F238E27FC236}">
                    <a16:creationId xmlns:a16="http://schemas.microsoft.com/office/drawing/2014/main" id="{292D8E11-9739-4BA6-BB47-57D364D67B94}"/>
                  </a:ext>
                </a:extLst>
              </p:cNvPr>
              <p:cNvSpPr txBox="1"/>
              <p:nvPr/>
            </p:nvSpPr>
            <p:spPr>
              <a:xfrm>
                <a:off x="3827407" y="3461273"/>
                <a:ext cx="1190124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Mutated Input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B482D23A-E5B6-4E5D-8038-83F90AD07DC4}"/>
                </a:ext>
              </a:extLst>
            </p:cNvPr>
            <p:cNvCxnSpPr>
              <a:cxnSpLocks/>
              <a:stCxn id="64" idx="3"/>
              <a:endCxn id="70" idx="1"/>
            </p:cNvCxnSpPr>
            <p:nvPr/>
          </p:nvCxnSpPr>
          <p:spPr>
            <a:xfrm flipV="1">
              <a:off x="4799226" y="3329855"/>
              <a:ext cx="546205" cy="29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29">
              <a:extLst>
                <a:ext uri="{FF2B5EF4-FFF2-40B4-BE49-F238E27FC236}">
                  <a16:creationId xmlns:a16="http://schemas.microsoft.com/office/drawing/2014/main" id="{E69A637F-C80D-4B04-998E-4327D83738CE}"/>
                </a:ext>
              </a:extLst>
            </p:cNvPr>
            <p:cNvCxnSpPr>
              <a:cxnSpLocks/>
              <a:stCxn id="70" idx="3"/>
              <a:endCxn id="68" idx="0"/>
            </p:cNvCxnSpPr>
            <p:nvPr/>
          </p:nvCxnSpPr>
          <p:spPr>
            <a:xfrm flipH="1" flipV="1">
              <a:off x="1563195" y="2828551"/>
              <a:ext cx="4809962" cy="501304"/>
            </a:xfrm>
            <a:prstGeom prst="bentConnector4">
              <a:avLst>
                <a:gd name="adj1" fmla="val -4753"/>
                <a:gd name="adj2" fmla="val 362552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Google Shape;103;p17">
              <a:extLst>
                <a:ext uri="{FF2B5EF4-FFF2-40B4-BE49-F238E27FC236}">
                  <a16:creationId xmlns:a16="http://schemas.microsoft.com/office/drawing/2014/main" id="{F77E8503-D160-4CA3-82F1-865FA1D9AC89}"/>
                </a:ext>
              </a:extLst>
            </p:cNvPr>
            <p:cNvSpPr txBox="1"/>
            <p:nvPr/>
          </p:nvSpPr>
          <p:spPr>
            <a:xfrm>
              <a:off x="5072328" y="1127283"/>
              <a:ext cx="1741953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If new coverage</a:t>
              </a:r>
              <a:endParaRPr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840041DF-F47A-425B-A566-A808B7599C9E}"/>
              </a:ext>
            </a:extLst>
          </p:cNvPr>
          <p:cNvGrpSpPr/>
          <p:nvPr/>
        </p:nvGrpSpPr>
        <p:grpSpPr>
          <a:xfrm>
            <a:off x="3668971" y="2616771"/>
            <a:ext cx="3121103" cy="983527"/>
            <a:chOff x="3182458" y="2511025"/>
            <a:chExt cx="3121103" cy="983527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831FBB9C-15D9-42A9-B77F-906F6D97C045}"/>
                </a:ext>
              </a:extLst>
            </p:cNvPr>
            <p:cNvGrpSpPr/>
            <p:nvPr/>
          </p:nvGrpSpPr>
          <p:grpSpPr>
            <a:xfrm>
              <a:off x="3182458" y="2511025"/>
              <a:ext cx="1260228" cy="803764"/>
              <a:chOff x="7286835" y="2909185"/>
              <a:chExt cx="1560472" cy="995251"/>
            </a:xfrm>
          </p:grpSpPr>
          <p:pic>
            <p:nvPicPr>
              <p:cNvPr id="75" name="그림 74">
                <a:extLst>
                  <a:ext uri="{FF2B5EF4-FFF2-40B4-BE49-F238E27FC236}">
                    <a16:creationId xmlns:a16="http://schemas.microsoft.com/office/drawing/2014/main" id="{C6B5358B-A729-49C1-8458-159487F9C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1208" y="2909185"/>
                <a:ext cx="691730" cy="646651"/>
              </a:xfrm>
              <a:prstGeom prst="rect">
                <a:avLst/>
              </a:prstGeom>
            </p:spPr>
          </p:pic>
          <p:sp>
            <p:nvSpPr>
              <p:cNvPr id="76" name="Google Shape;103;p17">
                <a:extLst>
                  <a:ext uri="{FF2B5EF4-FFF2-40B4-BE49-F238E27FC236}">
                    <a16:creationId xmlns:a16="http://schemas.microsoft.com/office/drawing/2014/main" id="{21F8D7F4-3FFB-48E6-BDD5-FD52E54AB20D}"/>
                  </a:ext>
                </a:extLst>
              </p:cNvPr>
              <p:cNvSpPr txBox="1"/>
              <p:nvPr/>
            </p:nvSpPr>
            <p:spPr>
              <a:xfrm>
                <a:off x="7286835" y="3523378"/>
                <a:ext cx="1560472" cy="381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CMD</a:t>
                </a:r>
                <a:endParaRPr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74" name="직선 화살표 연결선 34">
              <a:extLst>
                <a:ext uri="{FF2B5EF4-FFF2-40B4-BE49-F238E27FC236}">
                  <a16:creationId xmlns:a16="http://schemas.microsoft.com/office/drawing/2014/main" id="{6F1B6BAB-F487-41C5-BB82-1D9065845841}"/>
                </a:ext>
              </a:extLst>
            </p:cNvPr>
            <p:cNvCxnSpPr>
              <a:cxnSpLocks/>
              <a:stCxn id="75" idx="3"/>
              <a:endCxn id="70" idx="0"/>
            </p:cNvCxnSpPr>
            <p:nvPr/>
          </p:nvCxnSpPr>
          <p:spPr>
            <a:xfrm>
              <a:off x="4091892" y="2772143"/>
              <a:ext cx="2211669" cy="722409"/>
            </a:xfrm>
            <a:prstGeom prst="bentConnector2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10F1DB0-FE03-48EE-BBDD-1373F8CC6BB5}"/>
              </a:ext>
            </a:extLst>
          </p:cNvPr>
          <p:cNvGrpSpPr/>
          <p:nvPr/>
        </p:nvGrpSpPr>
        <p:grpSpPr>
          <a:xfrm>
            <a:off x="221492" y="2202011"/>
            <a:ext cx="3643005" cy="707886"/>
            <a:chOff x="221492" y="2202011"/>
            <a:chExt cx="3643005" cy="70788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D05E428-4580-4385-83EE-639A2ECADFC8}"/>
                </a:ext>
              </a:extLst>
            </p:cNvPr>
            <p:cNvSpPr txBox="1"/>
            <p:nvPr/>
          </p:nvSpPr>
          <p:spPr>
            <a:xfrm>
              <a:off x="221492" y="2202011"/>
              <a:ext cx="2601485" cy="707886"/>
            </a:xfrm>
            <a:prstGeom prst="rect">
              <a:avLst/>
            </a:prstGeom>
            <a:noFill/>
            <a:ln w="19050">
              <a:solidFill>
                <a:srgbClr val="F35F58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" sz="2000" dirty="0">
                  <a:solidFill>
                    <a:srgbClr val="000000"/>
                  </a:solidFill>
                </a:rPr>
                <a:t>They fixed only one command-line option</a:t>
              </a:r>
              <a:endParaRPr lang="ko-KR" altLang="en-US" sz="2000" dirty="0"/>
            </a:p>
          </p:txBody>
        </p:sp>
        <p:sp>
          <p:nvSpPr>
            <p:cNvPr id="5" name="화살표: 오른쪽 4">
              <a:extLst>
                <a:ext uri="{FF2B5EF4-FFF2-40B4-BE49-F238E27FC236}">
                  <a16:creationId xmlns:a16="http://schemas.microsoft.com/office/drawing/2014/main" id="{27DA5837-D105-4719-B272-20370E21DEC1}"/>
                </a:ext>
              </a:extLst>
            </p:cNvPr>
            <p:cNvSpPr/>
            <p:nvPr/>
          </p:nvSpPr>
          <p:spPr>
            <a:xfrm rot="642173">
              <a:off x="2789368" y="2489992"/>
              <a:ext cx="1075129" cy="406707"/>
            </a:xfrm>
            <a:prstGeom prst="rightArrow">
              <a:avLst>
                <a:gd name="adj1" fmla="val 23974"/>
                <a:gd name="adj2" fmla="val 49587"/>
              </a:avLst>
            </a:prstGeom>
            <a:solidFill>
              <a:srgbClr val="F35F58"/>
            </a:solidFill>
            <a:ln>
              <a:solidFill>
                <a:srgbClr val="F35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9C53C67-1133-4A3C-B318-EA35FE44D213}"/>
              </a:ext>
            </a:extLst>
          </p:cNvPr>
          <p:cNvSpPr txBox="1"/>
          <p:nvPr/>
        </p:nvSpPr>
        <p:spPr>
          <a:xfrm>
            <a:off x="2518970" y="2374094"/>
            <a:ext cx="4093252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dirty="0">
                <a:solidFill>
                  <a:srgbClr val="FF0000"/>
                </a:solidFill>
              </a:rPr>
              <a:t>Cannot well handle multiple command-line options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4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07"/>
    </mc:Choice>
    <mc:Fallback xmlns="">
      <p:transition spd="slow" advTm="50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332F77-04C8-453D-AA70-E3AE41AC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not suitable for multi-purpose program fuzzing?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876718-0C25-4AEC-AE9B-2FB5AE1006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6</a:t>
            </a:fld>
            <a:endParaRPr lang="ko" altLang="en-US" dirty="0"/>
          </a:p>
        </p:txBody>
      </p:sp>
      <p:sp>
        <p:nvSpPr>
          <p:cNvPr id="5" name="Google Shape;371;p50">
            <a:extLst>
              <a:ext uri="{FF2B5EF4-FFF2-40B4-BE49-F238E27FC236}">
                <a16:creationId xmlns:a16="http://schemas.microsoft.com/office/drawing/2014/main" id="{769848F2-5D31-48F0-B92C-5F9D42A067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altLang="ko" dirty="0">
                <a:solidFill>
                  <a:srgbClr val="000000"/>
                </a:solidFill>
              </a:rPr>
              <a:t>The combinations of file inputs and command-line options are numerous.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altLang="ko" dirty="0">
                <a:solidFill>
                  <a:srgbClr val="000000"/>
                </a:solidFill>
              </a:rPr>
              <a:t>Majority of these combinations are meaningless to test.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en-US" altLang="ko" dirty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altLang="ko" dirty="0">
                <a:solidFill>
                  <a:srgbClr val="000000"/>
                </a:solidFill>
              </a:rPr>
              <a:t>Difficult to identify meaningful combinations!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en-US" altLang="ko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1"/>
    </mc:Choice>
    <mc:Fallback xmlns="">
      <p:transition spd="slow" advTm="40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/>
              <a:t>Many Programs are Multi-purpose Programs</a:t>
            </a:r>
            <a:endParaRPr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D45FAE3-2AB4-4EB4-A344-1F0C235DFA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7</a:t>
            </a:fld>
            <a:endParaRPr lang="ko" altLang="en-US" dirty="0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D209D60B-461E-4C41-9BED-A8612408F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2" b="19434"/>
          <a:stretch/>
        </p:blipFill>
        <p:spPr bwMode="auto">
          <a:xfrm>
            <a:off x="809077" y="1087349"/>
            <a:ext cx="4380503" cy="13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B3BAE9-B98E-4AFB-9E58-15A00EB0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66" y="1297395"/>
            <a:ext cx="2577714" cy="26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6261F94-4B5C-4EC4-AD3A-F172A404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3" y="2511817"/>
            <a:ext cx="2484624" cy="25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phicsMagick - Wikipedia">
            <a:extLst>
              <a:ext uri="{FF2B5EF4-FFF2-40B4-BE49-F238E27FC236}">
                <a16:creationId xmlns:a16="http://schemas.microsoft.com/office/drawing/2014/main" id="{C3E37DE5-15B9-4CBC-A91B-0801DF38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20" y="2630695"/>
            <a:ext cx="29622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25"/>
    </mc:Choice>
    <mc:Fallback xmlns="">
      <p:transition spd="slow" advTm="3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/>
              <a:t>How Multi-purpose Program Works</a:t>
            </a:r>
            <a:endParaRPr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11C2E34-70EF-41A2-BACE-A62E6B4C3467}"/>
              </a:ext>
            </a:extLst>
          </p:cNvPr>
          <p:cNvGrpSpPr/>
          <p:nvPr/>
        </p:nvGrpSpPr>
        <p:grpSpPr>
          <a:xfrm>
            <a:off x="6218934" y="2663570"/>
            <a:ext cx="2017957" cy="1314643"/>
            <a:chOff x="6218934" y="2663570"/>
            <a:chExt cx="2017957" cy="1314643"/>
          </a:xfrm>
        </p:grpSpPr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56C3CA2B-3D0C-4D59-B664-DDE707D1CD62}"/>
                </a:ext>
              </a:extLst>
            </p:cNvPr>
            <p:cNvCxnSpPr>
              <a:cxnSpLocks/>
              <a:stCxn id="8" idx="3"/>
              <a:endCxn id="49" idx="1"/>
            </p:cNvCxnSpPr>
            <p:nvPr/>
          </p:nvCxnSpPr>
          <p:spPr>
            <a:xfrm>
              <a:off x="6218934" y="2663571"/>
              <a:ext cx="933404" cy="5017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5556266C-878B-4B92-9BED-F00A69371D1F}"/>
                </a:ext>
              </a:extLst>
            </p:cNvPr>
            <p:cNvGrpSpPr/>
            <p:nvPr/>
          </p:nvGrpSpPr>
          <p:grpSpPr>
            <a:xfrm>
              <a:off x="7064380" y="2663570"/>
              <a:ext cx="1172511" cy="1314643"/>
              <a:chOff x="6037607" y="1040209"/>
              <a:chExt cx="1172511" cy="1314643"/>
            </a:xfrm>
          </p:grpSpPr>
          <p:pic>
            <p:nvPicPr>
              <p:cNvPr id="49" name="그림 48">
                <a:extLst>
                  <a:ext uri="{FF2B5EF4-FFF2-40B4-BE49-F238E27FC236}">
                    <a16:creationId xmlns:a16="http://schemas.microsoft.com/office/drawing/2014/main" id="{8BA1FAEF-67B8-49E0-804C-CCB8F0F07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5565" y="1040209"/>
                <a:ext cx="1003553" cy="1003553"/>
              </a:xfrm>
              <a:prstGeom prst="rect">
                <a:avLst/>
              </a:prstGeom>
            </p:spPr>
          </p:pic>
          <p:sp>
            <p:nvSpPr>
              <p:cNvPr id="50" name="Google Shape;103;p17">
                <a:extLst>
                  <a:ext uri="{FF2B5EF4-FFF2-40B4-BE49-F238E27FC236}">
                    <a16:creationId xmlns:a16="http://schemas.microsoft.com/office/drawing/2014/main" id="{20B41177-4ACA-4296-BB89-9EEFCFDD6116}"/>
                  </a:ext>
                </a:extLst>
              </p:cNvPr>
              <p:cNvSpPr txBox="1"/>
              <p:nvPr/>
            </p:nvSpPr>
            <p:spPr>
              <a:xfrm>
                <a:off x="6037607" y="1973792"/>
                <a:ext cx="1172511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Output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3810D6F-7D3B-4DAD-AE36-31BD554FA0D4}"/>
              </a:ext>
            </a:extLst>
          </p:cNvPr>
          <p:cNvGrpSpPr/>
          <p:nvPr/>
        </p:nvGrpSpPr>
        <p:grpSpPr>
          <a:xfrm>
            <a:off x="2895565" y="1902018"/>
            <a:ext cx="3429455" cy="2440540"/>
            <a:chOff x="2895565" y="1902018"/>
            <a:chExt cx="3429455" cy="2440540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AC2B9A10-407E-4350-B6D1-867C83A566E6}"/>
                </a:ext>
              </a:extLst>
            </p:cNvPr>
            <p:cNvSpPr/>
            <p:nvPr/>
          </p:nvSpPr>
          <p:spPr>
            <a:xfrm>
              <a:off x="2895565" y="2314167"/>
              <a:ext cx="3429455" cy="1686970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1E70AB7-9B2F-4A9A-8091-7E90DAD75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0431" y="1902018"/>
              <a:ext cx="614947" cy="6149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Google Shape;103;p17">
              <a:extLst>
                <a:ext uri="{FF2B5EF4-FFF2-40B4-BE49-F238E27FC236}">
                  <a16:creationId xmlns:a16="http://schemas.microsoft.com/office/drawing/2014/main" id="{4645C5AD-582A-4844-8658-E17DC83CA906}"/>
                </a:ext>
              </a:extLst>
            </p:cNvPr>
            <p:cNvSpPr txBox="1"/>
            <p:nvPr/>
          </p:nvSpPr>
          <p:spPr>
            <a:xfrm>
              <a:off x="2895566" y="3961498"/>
              <a:ext cx="3429454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Multi-purpose  Program</a:t>
              </a:r>
              <a:endParaRPr sz="1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AA1E089A-E98D-4ABC-A7C6-A0F8BB3DB5A4}"/>
                </a:ext>
              </a:extLst>
            </p:cNvPr>
            <p:cNvSpPr/>
            <p:nvPr/>
          </p:nvSpPr>
          <p:spPr>
            <a:xfrm>
              <a:off x="3051366" y="2516965"/>
              <a:ext cx="1151571" cy="130230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File Input Parser</a:t>
              </a:r>
              <a:endParaRPr lang="en-US" altLang="ko-KR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8A9B567B-B574-4D85-881C-F1E3AD3BCC47}"/>
                </a:ext>
              </a:extLst>
            </p:cNvPr>
            <p:cNvSpPr/>
            <p:nvPr/>
          </p:nvSpPr>
          <p:spPr>
            <a:xfrm>
              <a:off x="5008248" y="2456341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PNG</a:t>
              </a:r>
              <a:endParaRPr lang="en-US" altLang="ko-KR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A636ECE3-C45F-42BC-85C8-93CF37F81D47}"/>
                </a:ext>
              </a:extLst>
            </p:cNvPr>
            <p:cNvSpPr/>
            <p:nvPr/>
          </p:nvSpPr>
          <p:spPr>
            <a:xfrm>
              <a:off x="5008248" y="2952959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JPEG</a:t>
              </a:r>
              <a:endParaRPr lang="en-US" altLang="ko-KR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FF744798-AE3B-4C23-B4EB-61E9514CF144}"/>
                </a:ext>
              </a:extLst>
            </p:cNvPr>
            <p:cNvSpPr/>
            <p:nvPr/>
          </p:nvSpPr>
          <p:spPr>
            <a:xfrm>
              <a:off x="5008248" y="3446736"/>
              <a:ext cx="1210686" cy="41445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PDF</a:t>
              </a:r>
              <a:endParaRPr lang="en-US" altLang="ko-KR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1344BA0-1B01-41BD-B3B6-00DFA8FC89F2}"/>
                </a:ext>
              </a:extLst>
            </p:cNvPr>
            <p:cNvSpPr/>
            <p:nvPr/>
          </p:nvSpPr>
          <p:spPr>
            <a:xfrm>
              <a:off x="4560561" y="3087025"/>
              <a:ext cx="157947" cy="157947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09461AE-57EB-4A86-A8B5-9B9DA01B1452}"/>
              </a:ext>
            </a:extLst>
          </p:cNvPr>
          <p:cNvGrpSpPr/>
          <p:nvPr/>
        </p:nvGrpSpPr>
        <p:grpSpPr>
          <a:xfrm>
            <a:off x="966381" y="1447474"/>
            <a:ext cx="3673154" cy="2524865"/>
            <a:chOff x="966381" y="1447474"/>
            <a:chExt cx="3673154" cy="2524865"/>
          </a:xfrm>
        </p:grpSpPr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A0BE2E54-D183-464C-A3EF-760AEF928633}"/>
                </a:ext>
              </a:extLst>
            </p:cNvPr>
            <p:cNvCxnSpPr>
              <a:cxnSpLocks/>
              <a:stCxn id="74" idx="3"/>
              <a:endCxn id="7" idx="1"/>
            </p:cNvCxnSpPr>
            <p:nvPr/>
          </p:nvCxnSpPr>
          <p:spPr>
            <a:xfrm>
              <a:off x="2132540" y="3165999"/>
              <a:ext cx="918826" cy="21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F58DAF5B-1B82-4BFE-8ED6-DFC070E021FE}"/>
                </a:ext>
              </a:extLst>
            </p:cNvPr>
            <p:cNvGrpSpPr/>
            <p:nvPr/>
          </p:nvGrpSpPr>
          <p:grpSpPr>
            <a:xfrm>
              <a:off x="1160361" y="2784486"/>
              <a:ext cx="1172511" cy="1187853"/>
              <a:chOff x="1933882" y="3321940"/>
              <a:chExt cx="1172511" cy="1187853"/>
            </a:xfrm>
          </p:grpSpPr>
          <p:pic>
            <p:nvPicPr>
              <p:cNvPr id="74" name="Google Shape;92;p17">
                <a:extLst>
                  <a:ext uri="{FF2B5EF4-FFF2-40B4-BE49-F238E27FC236}">
                    <a16:creationId xmlns:a16="http://schemas.microsoft.com/office/drawing/2014/main" id="{36477209-71B2-4DB8-9D52-C1B069A0B533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143036" y="3321940"/>
                <a:ext cx="763025" cy="76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Google Shape;103;p17">
                <a:extLst>
                  <a:ext uri="{FF2B5EF4-FFF2-40B4-BE49-F238E27FC236}">
                    <a16:creationId xmlns:a16="http://schemas.microsoft.com/office/drawing/2014/main" id="{4E5BBFEE-661B-416B-960A-C53BF17D3588}"/>
                  </a:ext>
                </a:extLst>
              </p:cNvPr>
              <p:cNvSpPr txBox="1"/>
              <p:nvPr/>
            </p:nvSpPr>
            <p:spPr>
              <a:xfrm>
                <a:off x="1933882" y="4128733"/>
                <a:ext cx="1172511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File Input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[BMP]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0063F08B-4A09-4748-9B15-78AA556CC7D5}"/>
                </a:ext>
              </a:extLst>
            </p:cNvPr>
            <p:cNvGrpSpPr/>
            <p:nvPr/>
          </p:nvGrpSpPr>
          <p:grpSpPr>
            <a:xfrm>
              <a:off x="966381" y="1447474"/>
              <a:ext cx="1560472" cy="1060054"/>
              <a:chOff x="1739902" y="3842291"/>
              <a:chExt cx="1560472" cy="1060054"/>
            </a:xfrm>
          </p:grpSpPr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2A4562A4-D247-483F-B887-CE6B6DD76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4272" y="3842291"/>
                <a:ext cx="691730" cy="646648"/>
              </a:xfrm>
              <a:prstGeom prst="rect">
                <a:avLst/>
              </a:prstGeom>
            </p:spPr>
          </p:pic>
          <p:sp>
            <p:nvSpPr>
              <p:cNvPr id="84" name="Google Shape;103;p17">
                <a:extLst>
                  <a:ext uri="{FF2B5EF4-FFF2-40B4-BE49-F238E27FC236}">
                    <a16:creationId xmlns:a16="http://schemas.microsoft.com/office/drawing/2014/main" id="{4FE3A09A-CBBD-4E4E-B96F-86983943D85D}"/>
                  </a:ext>
                </a:extLst>
              </p:cNvPr>
              <p:cNvSpPr txBox="1"/>
              <p:nvPr/>
            </p:nvSpPr>
            <p:spPr>
              <a:xfrm>
                <a:off x="1739902" y="4521285"/>
                <a:ext cx="1560472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BMP to PNG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38AC674B-414B-4211-B0A8-2932DCE2806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2339384" y="1767147"/>
              <a:ext cx="2300151" cy="1319878"/>
            </a:xfrm>
            <a:prstGeom prst="bentConnector2">
              <a:avLst/>
            </a:prstGeom>
            <a:ln w="28575">
              <a:solidFill>
                <a:schemeClr val="accent2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1C2B1EE-7DDA-404A-8DBE-2D812D5FDDD4}"/>
              </a:ext>
            </a:extLst>
          </p:cNvPr>
          <p:cNvGrpSpPr/>
          <p:nvPr/>
        </p:nvGrpSpPr>
        <p:grpSpPr>
          <a:xfrm>
            <a:off x="4202937" y="2663571"/>
            <a:ext cx="805311" cy="504545"/>
            <a:chOff x="4202937" y="2663571"/>
            <a:chExt cx="805311" cy="504545"/>
          </a:xfrm>
        </p:grpSpPr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6388A8E3-1F87-40C9-A520-22C5778845FE}"/>
                </a:ext>
              </a:extLst>
            </p:cNvPr>
            <p:cNvCxnSpPr>
              <a:cxnSpLocks/>
              <a:stCxn id="7" idx="3"/>
              <a:endCxn id="12" idx="2"/>
            </p:cNvCxnSpPr>
            <p:nvPr/>
          </p:nvCxnSpPr>
          <p:spPr>
            <a:xfrm flipV="1">
              <a:off x="4202937" y="3165999"/>
              <a:ext cx="357624" cy="21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7596C66C-496A-4312-AB02-F90008B5B65D}"/>
                </a:ext>
              </a:extLst>
            </p:cNvPr>
            <p:cNvCxnSpPr>
              <a:cxnSpLocks/>
              <a:stCxn id="12" idx="6"/>
              <a:endCxn id="8" idx="1"/>
            </p:cNvCxnSpPr>
            <p:nvPr/>
          </p:nvCxnSpPr>
          <p:spPr>
            <a:xfrm flipV="1">
              <a:off x="4718508" y="2663571"/>
              <a:ext cx="289740" cy="5024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D45FAE3-2AB4-4EB4-A344-1F0C235DFA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8</a:t>
            </a:fld>
            <a:endParaRPr lang="ko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1085748-6897-4C6A-BC03-3A9240B5D4D1}"/>
              </a:ext>
            </a:extLst>
          </p:cNvPr>
          <p:cNvGrpSpPr/>
          <p:nvPr/>
        </p:nvGrpSpPr>
        <p:grpSpPr>
          <a:xfrm>
            <a:off x="6218934" y="2663570"/>
            <a:ext cx="2017957" cy="1314643"/>
            <a:chOff x="6218934" y="2663570"/>
            <a:chExt cx="2017957" cy="1314643"/>
          </a:xfrm>
        </p:grpSpPr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A2A35B93-049F-48CF-9587-D78B358525DC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6218934" y="3160189"/>
              <a:ext cx="933404" cy="51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4AA53512-9CD4-4848-B4CC-6A37BCC3874B}"/>
                </a:ext>
              </a:extLst>
            </p:cNvPr>
            <p:cNvGrpSpPr/>
            <p:nvPr/>
          </p:nvGrpSpPr>
          <p:grpSpPr>
            <a:xfrm>
              <a:off x="7064380" y="2663570"/>
              <a:ext cx="1172511" cy="1314643"/>
              <a:chOff x="6037607" y="1040209"/>
              <a:chExt cx="1172511" cy="1314643"/>
            </a:xfrm>
          </p:grpSpPr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CEDBCD69-65B8-4D05-A664-24C7AF967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5565" y="1040209"/>
                <a:ext cx="1003553" cy="1003553"/>
              </a:xfrm>
              <a:prstGeom prst="rect">
                <a:avLst/>
              </a:prstGeom>
            </p:spPr>
          </p:pic>
          <p:sp>
            <p:nvSpPr>
              <p:cNvPr id="36" name="Google Shape;103;p17">
                <a:extLst>
                  <a:ext uri="{FF2B5EF4-FFF2-40B4-BE49-F238E27FC236}">
                    <a16:creationId xmlns:a16="http://schemas.microsoft.com/office/drawing/2014/main" id="{31881246-E3B9-47AF-B22B-9B664A8454A2}"/>
                  </a:ext>
                </a:extLst>
              </p:cNvPr>
              <p:cNvSpPr txBox="1"/>
              <p:nvPr/>
            </p:nvSpPr>
            <p:spPr>
              <a:xfrm>
                <a:off x="6037607" y="1973792"/>
                <a:ext cx="1172511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Output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D52A0E6-7778-4FB2-AFA1-36A0630C143B}"/>
              </a:ext>
            </a:extLst>
          </p:cNvPr>
          <p:cNvGrpSpPr/>
          <p:nvPr/>
        </p:nvGrpSpPr>
        <p:grpSpPr>
          <a:xfrm>
            <a:off x="952917" y="1447472"/>
            <a:ext cx="3686618" cy="2509709"/>
            <a:chOff x="952917" y="1447474"/>
            <a:chExt cx="3686618" cy="2509709"/>
          </a:xfrm>
        </p:grpSpPr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B8223DFD-D24A-407F-B6CF-BE417CB6BF20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>
              <a:off x="2132540" y="3165999"/>
              <a:ext cx="918826" cy="21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A704FFBD-170B-4698-A46F-409C4806B96E}"/>
                </a:ext>
              </a:extLst>
            </p:cNvPr>
            <p:cNvGrpSpPr/>
            <p:nvPr/>
          </p:nvGrpSpPr>
          <p:grpSpPr>
            <a:xfrm>
              <a:off x="1160361" y="2784486"/>
              <a:ext cx="1172511" cy="1172697"/>
              <a:chOff x="1933882" y="3321940"/>
              <a:chExt cx="1172511" cy="1172697"/>
            </a:xfrm>
          </p:grpSpPr>
          <p:pic>
            <p:nvPicPr>
              <p:cNvPr id="44" name="Google Shape;92;p17">
                <a:extLst>
                  <a:ext uri="{FF2B5EF4-FFF2-40B4-BE49-F238E27FC236}">
                    <a16:creationId xmlns:a16="http://schemas.microsoft.com/office/drawing/2014/main" id="{89B3411B-486D-4F51-8ABA-AC1FDA7BD2AB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143036" y="3321940"/>
                <a:ext cx="763025" cy="76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" name="Google Shape;103;p17">
                <a:extLst>
                  <a:ext uri="{FF2B5EF4-FFF2-40B4-BE49-F238E27FC236}">
                    <a16:creationId xmlns:a16="http://schemas.microsoft.com/office/drawing/2014/main" id="{97354BB9-9AF3-461E-874E-D0CFF2765EF3}"/>
                  </a:ext>
                </a:extLst>
              </p:cNvPr>
              <p:cNvSpPr txBox="1"/>
              <p:nvPr/>
            </p:nvSpPr>
            <p:spPr>
              <a:xfrm>
                <a:off x="1933882" y="4113577"/>
                <a:ext cx="1172511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File Input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[BMP]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EF12574A-7300-4E34-BB2C-4077A979CD20}"/>
                </a:ext>
              </a:extLst>
            </p:cNvPr>
            <p:cNvGrpSpPr/>
            <p:nvPr/>
          </p:nvGrpSpPr>
          <p:grpSpPr>
            <a:xfrm>
              <a:off x="952917" y="1447474"/>
              <a:ext cx="1638802" cy="1060054"/>
              <a:chOff x="1726438" y="3842291"/>
              <a:chExt cx="1638802" cy="1060054"/>
            </a:xfrm>
          </p:grpSpPr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E665E3CF-0D5A-4A08-BA9A-565B007C8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4272" y="3842291"/>
                <a:ext cx="691730" cy="646648"/>
              </a:xfrm>
              <a:prstGeom prst="rect">
                <a:avLst/>
              </a:prstGeom>
            </p:spPr>
          </p:pic>
          <p:sp>
            <p:nvSpPr>
              <p:cNvPr id="43" name="Google Shape;103;p17">
                <a:extLst>
                  <a:ext uri="{FF2B5EF4-FFF2-40B4-BE49-F238E27FC236}">
                    <a16:creationId xmlns:a16="http://schemas.microsoft.com/office/drawing/2014/main" id="{BAE5BD93-0368-4414-8E79-9FDEFC70FC3D}"/>
                  </a:ext>
                </a:extLst>
              </p:cNvPr>
              <p:cNvSpPr txBox="1"/>
              <p:nvPr/>
            </p:nvSpPr>
            <p:spPr>
              <a:xfrm>
                <a:off x="1726438" y="4521285"/>
                <a:ext cx="1638802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7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BMP to JPEG</a:t>
                </a:r>
                <a:endParaRPr sz="17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41" name="직선 화살표 연결선 29">
              <a:extLst>
                <a:ext uri="{FF2B5EF4-FFF2-40B4-BE49-F238E27FC236}">
                  <a16:creationId xmlns:a16="http://schemas.microsoft.com/office/drawing/2014/main" id="{AF6643B7-F7B7-4F50-BC25-9CD473053824}"/>
                </a:ext>
              </a:extLst>
            </p:cNvPr>
            <p:cNvCxnSpPr>
              <a:cxnSpLocks/>
            </p:cNvCxnSpPr>
            <p:nvPr/>
          </p:nvCxnSpPr>
          <p:spPr>
            <a:xfrm>
              <a:off x="2339384" y="1767147"/>
              <a:ext cx="2300151" cy="1319878"/>
            </a:xfrm>
            <a:prstGeom prst="bentConnector2">
              <a:avLst/>
            </a:prstGeom>
            <a:ln w="28575">
              <a:solidFill>
                <a:schemeClr val="accent2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6508DE0-7568-424F-9A93-97732C0A02AD}"/>
              </a:ext>
            </a:extLst>
          </p:cNvPr>
          <p:cNvGrpSpPr/>
          <p:nvPr/>
        </p:nvGrpSpPr>
        <p:grpSpPr>
          <a:xfrm>
            <a:off x="4202937" y="3160189"/>
            <a:ext cx="805311" cy="7927"/>
            <a:chOff x="4202937" y="3160189"/>
            <a:chExt cx="805311" cy="7927"/>
          </a:xfrm>
        </p:grpSpPr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3AFD75BB-6DFA-41AA-965B-086CCEC9B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2937" y="3165999"/>
              <a:ext cx="357624" cy="21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AB09674A-A8E4-409A-9603-4402C0D35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508" y="3160189"/>
              <a:ext cx="289740" cy="58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F7A480F-5D18-4C43-85EC-95349FBED0EB}"/>
              </a:ext>
            </a:extLst>
          </p:cNvPr>
          <p:cNvGrpSpPr/>
          <p:nvPr/>
        </p:nvGrpSpPr>
        <p:grpSpPr>
          <a:xfrm>
            <a:off x="6389886" y="951882"/>
            <a:ext cx="2123576" cy="1520425"/>
            <a:chOff x="6637163" y="907800"/>
            <a:chExt cx="2123576" cy="1520425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0DAC8BBF-46DD-40E0-BADC-A85D1F56AC93}"/>
                </a:ext>
              </a:extLst>
            </p:cNvPr>
            <p:cNvGrpSpPr/>
            <p:nvPr/>
          </p:nvGrpSpPr>
          <p:grpSpPr>
            <a:xfrm>
              <a:off x="7183998" y="907800"/>
              <a:ext cx="933274" cy="1190687"/>
              <a:chOff x="6597743" y="1155172"/>
              <a:chExt cx="933274" cy="1190687"/>
            </a:xfrm>
          </p:grpSpPr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1156F1A4-CFFA-461F-B696-516E1253F790}"/>
                  </a:ext>
                </a:extLst>
              </p:cNvPr>
              <p:cNvGrpSpPr/>
              <p:nvPr/>
            </p:nvGrpSpPr>
            <p:grpSpPr>
              <a:xfrm>
                <a:off x="6597743" y="1155172"/>
                <a:ext cx="933274" cy="1190687"/>
                <a:chOff x="5896843" y="3625887"/>
                <a:chExt cx="933274" cy="1190687"/>
              </a:xfrm>
            </p:grpSpPr>
            <p:grpSp>
              <p:nvGrpSpPr>
                <p:cNvPr id="54" name="그룹 53">
                  <a:extLst>
                    <a:ext uri="{FF2B5EF4-FFF2-40B4-BE49-F238E27FC236}">
                      <a16:creationId xmlns:a16="http://schemas.microsoft.com/office/drawing/2014/main" id="{AE9BBC23-1414-45E8-98A0-05537B27367D}"/>
                    </a:ext>
                  </a:extLst>
                </p:cNvPr>
                <p:cNvGrpSpPr/>
                <p:nvPr/>
              </p:nvGrpSpPr>
              <p:grpSpPr>
                <a:xfrm>
                  <a:off x="5896843" y="3752446"/>
                  <a:ext cx="933274" cy="1064128"/>
                  <a:chOff x="6115064" y="3706818"/>
                  <a:chExt cx="933274" cy="1064128"/>
                </a:xfrm>
              </p:grpSpPr>
              <p:grpSp>
                <p:nvGrpSpPr>
                  <p:cNvPr id="57" name="그룹 56">
                    <a:extLst>
                      <a:ext uri="{FF2B5EF4-FFF2-40B4-BE49-F238E27FC236}">
                        <a16:creationId xmlns:a16="http://schemas.microsoft.com/office/drawing/2014/main" id="{29B4ECCE-2EB6-4FE0-999C-D8718FAA7447}"/>
                      </a:ext>
                    </a:extLst>
                  </p:cNvPr>
                  <p:cNvGrpSpPr/>
                  <p:nvPr/>
                </p:nvGrpSpPr>
                <p:grpSpPr>
                  <a:xfrm>
                    <a:off x="6330396" y="3706818"/>
                    <a:ext cx="717942" cy="658142"/>
                    <a:chOff x="6623137" y="2210844"/>
                    <a:chExt cx="772433" cy="708098"/>
                  </a:xfrm>
                </p:grpSpPr>
                <p:sp>
                  <p:nvSpPr>
                    <p:cNvPr id="64" name="타원 63">
                      <a:extLst>
                        <a:ext uri="{FF2B5EF4-FFF2-40B4-BE49-F238E27FC236}">
                          <a16:creationId xmlns:a16="http://schemas.microsoft.com/office/drawing/2014/main" id="{4CB7F7EA-1DC8-47D3-B816-B57EDAEA6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00" y="2210844"/>
                      <a:ext cx="269309" cy="2693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5" name="타원 64">
                      <a:extLst>
                        <a:ext uri="{FF2B5EF4-FFF2-40B4-BE49-F238E27FC236}">
                          <a16:creationId xmlns:a16="http://schemas.microsoft.com/office/drawing/2014/main" id="{924405E9-1279-4DEC-9F03-6C5A2243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137" y="2649632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6" name="타원 65">
                      <a:extLst>
                        <a:ext uri="{FF2B5EF4-FFF2-40B4-BE49-F238E27FC236}">
                          <a16:creationId xmlns:a16="http://schemas.microsoft.com/office/drawing/2014/main" id="{B51AE995-4C0E-4D9F-8F58-8A8FA99E9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261" y="2649633"/>
                      <a:ext cx="269309" cy="2693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cxnSp>
                  <p:nvCxnSpPr>
                    <p:cNvPr id="67" name="직선 화살표 연결선 66">
                      <a:extLst>
                        <a:ext uri="{FF2B5EF4-FFF2-40B4-BE49-F238E27FC236}">
                          <a16:creationId xmlns:a16="http://schemas.microsoft.com/office/drawing/2014/main" id="{3A3EAB4E-62B7-4963-BDE7-EFBD2C5378DC}"/>
                        </a:ext>
                      </a:extLst>
                    </p:cNvPr>
                    <p:cNvCxnSpPr>
                      <a:cxnSpLocks/>
                      <a:stCxn id="64" idx="3"/>
                      <a:endCxn id="65" idx="0"/>
                    </p:cNvCxnSpPr>
                    <p:nvPr/>
                  </p:nvCxnSpPr>
                  <p:spPr>
                    <a:xfrm flipH="1">
                      <a:off x="6757792" y="2440714"/>
                      <a:ext cx="139647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직선 화살표 연결선 67">
                      <a:extLst>
                        <a:ext uri="{FF2B5EF4-FFF2-40B4-BE49-F238E27FC236}">
                          <a16:creationId xmlns:a16="http://schemas.microsoft.com/office/drawing/2014/main" id="{F89586C6-4234-45B4-B2F1-6C07BA88F2EF}"/>
                        </a:ext>
                      </a:extLst>
                    </p:cNvPr>
                    <p:cNvCxnSpPr>
                      <a:cxnSpLocks/>
                      <a:stCxn id="64" idx="5"/>
                      <a:endCxn id="66" idx="0"/>
                    </p:cNvCxnSpPr>
                    <p:nvPr/>
                  </p:nvCxnSpPr>
                  <p:spPr>
                    <a:xfrm>
                      <a:off x="7087870" y="2440714"/>
                      <a:ext cx="173049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그룹 57">
                    <a:extLst>
                      <a:ext uri="{FF2B5EF4-FFF2-40B4-BE49-F238E27FC236}">
                        <a16:creationId xmlns:a16="http://schemas.microsoft.com/office/drawing/2014/main" id="{4DDEDB72-E427-461E-B950-190655676D72}"/>
                      </a:ext>
                    </a:extLst>
                  </p:cNvPr>
                  <p:cNvGrpSpPr/>
                  <p:nvPr/>
                </p:nvGrpSpPr>
                <p:grpSpPr>
                  <a:xfrm>
                    <a:off x="6115064" y="4112804"/>
                    <a:ext cx="717942" cy="658142"/>
                    <a:chOff x="6623137" y="2210844"/>
                    <a:chExt cx="772433" cy="708098"/>
                  </a:xfrm>
                </p:grpSpPr>
                <p:sp>
                  <p:nvSpPr>
                    <p:cNvPr id="59" name="타원 58">
                      <a:extLst>
                        <a:ext uri="{FF2B5EF4-FFF2-40B4-BE49-F238E27FC236}">
                          <a16:creationId xmlns:a16="http://schemas.microsoft.com/office/drawing/2014/main" id="{0880AA8C-EFFF-4016-A6E5-9FE3A3BE4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00" y="2210844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0" name="타원 59">
                      <a:extLst>
                        <a:ext uri="{FF2B5EF4-FFF2-40B4-BE49-F238E27FC236}">
                          <a16:creationId xmlns:a16="http://schemas.microsoft.com/office/drawing/2014/main" id="{896489B0-FA93-432E-9241-6535A2925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137" y="2649632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1" name="타원 60">
                      <a:extLst>
                        <a:ext uri="{FF2B5EF4-FFF2-40B4-BE49-F238E27FC236}">
                          <a16:creationId xmlns:a16="http://schemas.microsoft.com/office/drawing/2014/main" id="{2EF34700-17BD-415D-9E76-7E44A2B2B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261" y="2649633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62" name="직선 화살표 연결선 61">
                      <a:extLst>
                        <a:ext uri="{FF2B5EF4-FFF2-40B4-BE49-F238E27FC236}">
                          <a16:creationId xmlns:a16="http://schemas.microsoft.com/office/drawing/2014/main" id="{408A1908-0452-449E-8494-98BC1924F86A}"/>
                        </a:ext>
                      </a:extLst>
                    </p:cNvPr>
                    <p:cNvCxnSpPr>
                      <a:cxnSpLocks/>
                      <a:stCxn id="59" idx="3"/>
                      <a:endCxn id="60" idx="0"/>
                    </p:cNvCxnSpPr>
                    <p:nvPr/>
                  </p:nvCxnSpPr>
                  <p:spPr>
                    <a:xfrm flipH="1">
                      <a:off x="6757792" y="2440714"/>
                      <a:ext cx="139647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직선 화살표 연결선 62">
                      <a:extLst>
                        <a:ext uri="{FF2B5EF4-FFF2-40B4-BE49-F238E27FC236}">
                          <a16:creationId xmlns:a16="http://schemas.microsoft.com/office/drawing/2014/main" id="{EE30BC28-7A74-4E8C-AD65-3CC93B3B21D1}"/>
                        </a:ext>
                      </a:extLst>
                    </p:cNvPr>
                    <p:cNvCxnSpPr>
                      <a:cxnSpLocks/>
                      <a:stCxn id="59" idx="5"/>
                      <a:endCxn id="61" idx="0"/>
                    </p:cNvCxnSpPr>
                    <p:nvPr/>
                  </p:nvCxnSpPr>
                  <p:spPr>
                    <a:xfrm>
                      <a:off x="7087870" y="2440714"/>
                      <a:ext cx="173049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5" name="자유형: 도형 54">
                  <a:extLst>
                    <a:ext uri="{FF2B5EF4-FFF2-40B4-BE49-F238E27FC236}">
                      <a16:creationId xmlns:a16="http://schemas.microsoft.com/office/drawing/2014/main" id="{2F73C312-F82E-444C-92A1-970B9B6FC65D}"/>
                    </a:ext>
                  </a:extLst>
                </p:cNvPr>
                <p:cNvSpPr/>
                <p:nvPr/>
              </p:nvSpPr>
              <p:spPr>
                <a:xfrm>
                  <a:off x="6395514" y="3625887"/>
                  <a:ext cx="216708" cy="227866"/>
                </a:xfrm>
                <a:custGeom>
                  <a:avLst/>
                  <a:gdLst>
                    <a:gd name="connsiteX0" fmla="*/ 0 w 216708"/>
                    <a:gd name="connsiteY0" fmla="*/ 52855 h 227866"/>
                    <a:gd name="connsiteX1" fmla="*/ 84569 w 216708"/>
                    <a:gd name="connsiteY1" fmla="*/ 227278 h 227866"/>
                    <a:gd name="connsiteX2" fmla="*/ 216708 w 216708"/>
                    <a:gd name="connsiteY2" fmla="*/ 0 h 22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708" h="227866">
                      <a:moveTo>
                        <a:pt x="0" y="52855"/>
                      </a:moveTo>
                      <a:cubicBezTo>
                        <a:pt x="24225" y="144471"/>
                        <a:pt x="48451" y="236087"/>
                        <a:pt x="84569" y="227278"/>
                      </a:cubicBezTo>
                      <a:cubicBezTo>
                        <a:pt x="120687" y="218469"/>
                        <a:pt x="168697" y="109234"/>
                        <a:pt x="216708" y="0"/>
                      </a:cubicBezTo>
                    </a:path>
                  </a:pathLst>
                </a:custGeom>
                <a:noFill/>
                <a:ln>
                  <a:solidFill>
                    <a:srgbClr val="FF6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B033E125-88FF-4D01-9AFF-D6466F79C048}"/>
                    </a:ext>
                  </a:extLst>
                </p:cNvPr>
                <p:cNvSpPr/>
                <p:nvPr/>
              </p:nvSpPr>
              <p:spPr>
                <a:xfrm>
                  <a:off x="6111884" y="4019223"/>
                  <a:ext cx="216708" cy="227866"/>
                </a:xfrm>
                <a:custGeom>
                  <a:avLst/>
                  <a:gdLst>
                    <a:gd name="connsiteX0" fmla="*/ 0 w 216708"/>
                    <a:gd name="connsiteY0" fmla="*/ 52855 h 227866"/>
                    <a:gd name="connsiteX1" fmla="*/ 84569 w 216708"/>
                    <a:gd name="connsiteY1" fmla="*/ 227278 h 227866"/>
                    <a:gd name="connsiteX2" fmla="*/ 216708 w 216708"/>
                    <a:gd name="connsiteY2" fmla="*/ 0 h 22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708" h="227866">
                      <a:moveTo>
                        <a:pt x="0" y="52855"/>
                      </a:moveTo>
                      <a:cubicBezTo>
                        <a:pt x="24225" y="144471"/>
                        <a:pt x="48451" y="236087"/>
                        <a:pt x="84569" y="227278"/>
                      </a:cubicBezTo>
                      <a:cubicBezTo>
                        <a:pt x="120687" y="218469"/>
                        <a:pt x="168697" y="109234"/>
                        <a:pt x="216708" y="0"/>
                      </a:cubicBezTo>
                    </a:path>
                  </a:pathLst>
                </a:custGeom>
                <a:noFill/>
                <a:ln>
                  <a:solidFill>
                    <a:srgbClr val="FF6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" name="자유형: 도형 2">
                <a:extLst>
                  <a:ext uri="{FF2B5EF4-FFF2-40B4-BE49-F238E27FC236}">
                    <a16:creationId xmlns:a16="http://schemas.microsoft.com/office/drawing/2014/main" id="{3B716592-9FD8-4B38-B39F-96E712CF7993}"/>
                  </a:ext>
                </a:extLst>
              </p:cNvPr>
              <p:cNvSpPr/>
              <p:nvPr/>
            </p:nvSpPr>
            <p:spPr>
              <a:xfrm>
                <a:off x="6633667" y="1979770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Google Shape;103;p17">
              <a:extLst>
                <a:ext uri="{FF2B5EF4-FFF2-40B4-BE49-F238E27FC236}">
                  <a16:creationId xmlns:a16="http://schemas.microsoft.com/office/drawing/2014/main" id="{5E8C79D5-3D5D-431B-BE86-FEAC1C9DE30C}"/>
                </a:ext>
              </a:extLst>
            </p:cNvPr>
            <p:cNvSpPr txBox="1"/>
            <p:nvPr/>
          </p:nvSpPr>
          <p:spPr>
            <a:xfrm>
              <a:off x="6637163" y="2047165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PNG”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49D6A34-8AB7-4501-AD85-C5F7A0A5289D}"/>
              </a:ext>
            </a:extLst>
          </p:cNvPr>
          <p:cNvGrpSpPr/>
          <p:nvPr/>
        </p:nvGrpSpPr>
        <p:grpSpPr>
          <a:xfrm>
            <a:off x="5653208" y="3439909"/>
            <a:ext cx="2123576" cy="1532563"/>
            <a:chOff x="5653208" y="3439909"/>
            <a:chExt cx="2123576" cy="1532563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902C6702-F9E5-4CF9-B3E9-A1F1E404E829}"/>
                </a:ext>
              </a:extLst>
            </p:cNvPr>
            <p:cNvGrpSpPr/>
            <p:nvPr/>
          </p:nvGrpSpPr>
          <p:grpSpPr>
            <a:xfrm>
              <a:off x="6269643" y="3439909"/>
              <a:ext cx="933274" cy="1190687"/>
              <a:chOff x="6597743" y="1155172"/>
              <a:chExt cx="933274" cy="1190687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5AE8C2C0-72F4-4764-8570-71BCA2B083FF}"/>
                  </a:ext>
                </a:extLst>
              </p:cNvPr>
              <p:cNvGrpSpPr/>
              <p:nvPr/>
            </p:nvGrpSpPr>
            <p:grpSpPr>
              <a:xfrm>
                <a:off x="6597743" y="1155172"/>
                <a:ext cx="933274" cy="1190687"/>
                <a:chOff x="5896843" y="3625887"/>
                <a:chExt cx="933274" cy="1190687"/>
              </a:xfrm>
            </p:grpSpPr>
            <p:grpSp>
              <p:nvGrpSpPr>
                <p:cNvPr id="77" name="그룹 76">
                  <a:extLst>
                    <a:ext uri="{FF2B5EF4-FFF2-40B4-BE49-F238E27FC236}">
                      <a16:creationId xmlns:a16="http://schemas.microsoft.com/office/drawing/2014/main" id="{86B2D648-792E-4501-9BCC-9ADBD380CA37}"/>
                    </a:ext>
                  </a:extLst>
                </p:cNvPr>
                <p:cNvGrpSpPr/>
                <p:nvPr/>
              </p:nvGrpSpPr>
              <p:grpSpPr>
                <a:xfrm>
                  <a:off x="5896843" y="3752446"/>
                  <a:ext cx="933274" cy="1064128"/>
                  <a:chOff x="6115064" y="3706818"/>
                  <a:chExt cx="933274" cy="1064128"/>
                </a:xfrm>
              </p:grpSpPr>
              <p:grpSp>
                <p:nvGrpSpPr>
                  <p:cNvPr id="81" name="그룹 80">
                    <a:extLst>
                      <a:ext uri="{FF2B5EF4-FFF2-40B4-BE49-F238E27FC236}">
                        <a16:creationId xmlns:a16="http://schemas.microsoft.com/office/drawing/2014/main" id="{08F13C6A-7E53-4A25-A9E5-D97B9C9F1210}"/>
                      </a:ext>
                    </a:extLst>
                  </p:cNvPr>
                  <p:cNvGrpSpPr/>
                  <p:nvPr/>
                </p:nvGrpSpPr>
                <p:grpSpPr>
                  <a:xfrm>
                    <a:off x="6330396" y="3706818"/>
                    <a:ext cx="717942" cy="658142"/>
                    <a:chOff x="6623137" y="2210844"/>
                    <a:chExt cx="772433" cy="708098"/>
                  </a:xfrm>
                </p:grpSpPr>
                <p:sp>
                  <p:nvSpPr>
                    <p:cNvPr id="90" name="타원 89">
                      <a:extLst>
                        <a:ext uri="{FF2B5EF4-FFF2-40B4-BE49-F238E27FC236}">
                          <a16:creationId xmlns:a16="http://schemas.microsoft.com/office/drawing/2014/main" id="{F5508061-9DDD-481A-873E-2D89435393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00" y="2210844"/>
                      <a:ext cx="269309" cy="2693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91" name="타원 90">
                      <a:extLst>
                        <a:ext uri="{FF2B5EF4-FFF2-40B4-BE49-F238E27FC236}">
                          <a16:creationId xmlns:a16="http://schemas.microsoft.com/office/drawing/2014/main" id="{7BC07154-CD1B-4A9E-815D-EBE373E6A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137" y="2649632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92" name="타원 91">
                      <a:extLst>
                        <a:ext uri="{FF2B5EF4-FFF2-40B4-BE49-F238E27FC236}">
                          <a16:creationId xmlns:a16="http://schemas.microsoft.com/office/drawing/2014/main" id="{A7702652-BCAF-4538-A985-987920600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261" y="2649633"/>
                      <a:ext cx="269309" cy="2693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cxnSp>
                  <p:nvCxnSpPr>
                    <p:cNvPr id="93" name="직선 화살표 연결선 92">
                      <a:extLst>
                        <a:ext uri="{FF2B5EF4-FFF2-40B4-BE49-F238E27FC236}">
                          <a16:creationId xmlns:a16="http://schemas.microsoft.com/office/drawing/2014/main" id="{BD595241-A042-49A4-9FBF-D9BBF5225B2E}"/>
                        </a:ext>
                      </a:extLst>
                    </p:cNvPr>
                    <p:cNvCxnSpPr>
                      <a:cxnSpLocks/>
                      <a:stCxn id="90" idx="3"/>
                      <a:endCxn id="91" idx="0"/>
                    </p:cNvCxnSpPr>
                    <p:nvPr/>
                  </p:nvCxnSpPr>
                  <p:spPr>
                    <a:xfrm flipH="1">
                      <a:off x="6757792" y="2440714"/>
                      <a:ext cx="139647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직선 화살표 연결선 93">
                      <a:extLst>
                        <a:ext uri="{FF2B5EF4-FFF2-40B4-BE49-F238E27FC236}">
                          <a16:creationId xmlns:a16="http://schemas.microsoft.com/office/drawing/2014/main" id="{0E4E95D1-981F-4832-B801-80E3BF9856F3}"/>
                        </a:ext>
                      </a:extLst>
                    </p:cNvPr>
                    <p:cNvCxnSpPr>
                      <a:cxnSpLocks/>
                      <a:stCxn id="90" idx="5"/>
                      <a:endCxn id="92" idx="0"/>
                    </p:cNvCxnSpPr>
                    <p:nvPr/>
                  </p:nvCxnSpPr>
                  <p:spPr>
                    <a:xfrm>
                      <a:off x="7087870" y="2440714"/>
                      <a:ext cx="173049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" name="그룹 81">
                    <a:extLst>
                      <a:ext uri="{FF2B5EF4-FFF2-40B4-BE49-F238E27FC236}">
                        <a16:creationId xmlns:a16="http://schemas.microsoft.com/office/drawing/2014/main" id="{FF05265E-FAC5-47D5-9199-195B5B05561F}"/>
                      </a:ext>
                    </a:extLst>
                  </p:cNvPr>
                  <p:cNvGrpSpPr/>
                  <p:nvPr/>
                </p:nvGrpSpPr>
                <p:grpSpPr>
                  <a:xfrm>
                    <a:off x="6115064" y="4112804"/>
                    <a:ext cx="717942" cy="658142"/>
                    <a:chOff x="6623137" y="2210844"/>
                    <a:chExt cx="772433" cy="708098"/>
                  </a:xfrm>
                </p:grpSpPr>
                <p:sp>
                  <p:nvSpPr>
                    <p:cNvPr id="83" name="타원 82">
                      <a:extLst>
                        <a:ext uri="{FF2B5EF4-FFF2-40B4-BE49-F238E27FC236}">
                          <a16:creationId xmlns:a16="http://schemas.microsoft.com/office/drawing/2014/main" id="{48E5B1CD-E9EF-4D1E-AE13-9D644C3B2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00" y="2210844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85" name="타원 84">
                      <a:extLst>
                        <a:ext uri="{FF2B5EF4-FFF2-40B4-BE49-F238E27FC236}">
                          <a16:creationId xmlns:a16="http://schemas.microsoft.com/office/drawing/2014/main" id="{D6F4EE87-EF48-43A4-9826-3831B1C95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137" y="2649632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87" name="타원 86">
                      <a:extLst>
                        <a:ext uri="{FF2B5EF4-FFF2-40B4-BE49-F238E27FC236}">
                          <a16:creationId xmlns:a16="http://schemas.microsoft.com/office/drawing/2014/main" id="{8234A42E-E5A6-4A0A-BF7A-3ABEE7AB1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261" y="2649633"/>
                      <a:ext cx="269309" cy="26930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88" name="직선 화살표 연결선 87">
                      <a:extLst>
                        <a:ext uri="{FF2B5EF4-FFF2-40B4-BE49-F238E27FC236}">
                          <a16:creationId xmlns:a16="http://schemas.microsoft.com/office/drawing/2014/main" id="{F7648700-DFED-44CD-9672-8A9FF8BD16A8}"/>
                        </a:ext>
                      </a:extLst>
                    </p:cNvPr>
                    <p:cNvCxnSpPr>
                      <a:cxnSpLocks/>
                      <a:stCxn id="83" idx="3"/>
                      <a:endCxn id="85" idx="0"/>
                    </p:cNvCxnSpPr>
                    <p:nvPr/>
                  </p:nvCxnSpPr>
                  <p:spPr>
                    <a:xfrm flipH="1">
                      <a:off x="6757792" y="2440714"/>
                      <a:ext cx="139647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직선 화살표 연결선 88">
                      <a:extLst>
                        <a:ext uri="{FF2B5EF4-FFF2-40B4-BE49-F238E27FC236}">
                          <a16:creationId xmlns:a16="http://schemas.microsoft.com/office/drawing/2014/main" id="{47F7483A-41B6-464B-89D6-A89D051EFD56}"/>
                        </a:ext>
                      </a:extLst>
                    </p:cNvPr>
                    <p:cNvCxnSpPr>
                      <a:cxnSpLocks/>
                      <a:stCxn id="83" idx="5"/>
                      <a:endCxn id="87" idx="0"/>
                    </p:cNvCxnSpPr>
                    <p:nvPr/>
                  </p:nvCxnSpPr>
                  <p:spPr>
                    <a:xfrm>
                      <a:off x="7087870" y="2440714"/>
                      <a:ext cx="173049" cy="20891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F550602E-2A8A-449D-9575-D6F21F8C6F5C}"/>
                    </a:ext>
                  </a:extLst>
                </p:cNvPr>
                <p:cNvSpPr/>
                <p:nvPr/>
              </p:nvSpPr>
              <p:spPr>
                <a:xfrm>
                  <a:off x="6395514" y="3625887"/>
                  <a:ext cx="216708" cy="227866"/>
                </a:xfrm>
                <a:custGeom>
                  <a:avLst/>
                  <a:gdLst>
                    <a:gd name="connsiteX0" fmla="*/ 0 w 216708"/>
                    <a:gd name="connsiteY0" fmla="*/ 52855 h 227866"/>
                    <a:gd name="connsiteX1" fmla="*/ 84569 w 216708"/>
                    <a:gd name="connsiteY1" fmla="*/ 227278 h 227866"/>
                    <a:gd name="connsiteX2" fmla="*/ 216708 w 216708"/>
                    <a:gd name="connsiteY2" fmla="*/ 0 h 22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708" h="227866">
                      <a:moveTo>
                        <a:pt x="0" y="52855"/>
                      </a:moveTo>
                      <a:cubicBezTo>
                        <a:pt x="24225" y="144471"/>
                        <a:pt x="48451" y="236087"/>
                        <a:pt x="84569" y="227278"/>
                      </a:cubicBezTo>
                      <a:cubicBezTo>
                        <a:pt x="120687" y="218469"/>
                        <a:pt x="168697" y="109234"/>
                        <a:pt x="216708" y="0"/>
                      </a:cubicBezTo>
                    </a:path>
                  </a:pathLst>
                </a:custGeom>
                <a:noFill/>
                <a:ln>
                  <a:solidFill>
                    <a:srgbClr val="FF6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5B6533DC-B3A0-42BC-A061-FC0ABD77DF57}"/>
                    </a:ext>
                  </a:extLst>
                </p:cNvPr>
                <p:cNvSpPr/>
                <p:nvPr/>
              </p:nvSpPr>
              <p:spPr>
                <a:xfrm>
                  <a:off x="6111884" y="4019223"/>
                  <a:ext cx="216708" cy="227866"/>
                </a:xfrm>
                <a:custGeom>
                  <a:avLst/>
                  <a:gdLst>
                    <a:gd name="connsiteX0" fmla="*/ 0 w 216708"/>
                    <a:gd name="connsiteY0" fmla="*/ 52855 h 227866"/>
                    <a:gd name="connsiteX1" fmla="*/ 84569 w 216708"/>
                    <a:gd name="connsiteY1" fmla="*/ 227278 h 227866"/>
                    <a:gd name="connsiteX2" fmla="*/ 216708 w 216708"/>
                    <a:gd name="connsiteY2" fmla="*/ 0 h 22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708" h="227866">
                      <a:moveTo>
                        <a:pt x="0" y="52855"/>
                      </a:moveTo>
                      <a:cubicBezTo>
                        <a:pt x="24225" y="144471"/>
                        <a:pt x="48451" y="236087"/>
                        <a:pt x="84569" y="227278"/>
                      </a:cubicBezTo>
                      <a:cubicBezTo>
                        <a:pt x="120687" y="218469"/>
                        <a:pt x="168697" y="109234"/>
                        <a:pt x="216708" y="0"/>
                      </a:cubicBezTo>
                    </a:path>
                  </a:pathLst>
                </a:custGeom>
                <a:noFill/>
                <a:ln>
                  <a:solidFill>
                    <a:srgbClr val="FF6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A60B6AC8-8A5D-42B6-A85B-E63AA93FE538}"/>
                  </a:ext>
                </a:extLst>
              </p:cNvPr>
              <p:cNvSpPr/>
              <p:nvPr/>
            </p:nvSpPr>
            <p:spPr>
              <a:xfrm>
                <a:off x="7085507" y="1976267"/>
                <a:ext cx="216708" cy="227866"/>
              </a:xfrm>
              <a:custGeom>
                <a:avLst/>
                <a:gdLst>
                  <a:gd name="connsiteX0" fmla="*/ 0 w 216708"/>
                  <a:gd name="connsiteY0" fmla="*/ 52855 h 227866"/>
                  <a:gd name="connsiteX1" fmla="*/ 84569 w 216708"/>
                  <a:gd name="connsiteY1" fmla="*/ 227278 h 227866"/>
                  <a:gd name="connsiteX2" fmla="*/ 216708 w 216708"/>
                  <a:gd name="connsiteY2" fmla="*/ 0 h 22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08" h="227866">
                    <a:moveTo>
                      <a:pt x="0" y="52855"/>
                    </a:moveTo>
                    <a:cubicBezTo>
                      <a:pt x="24225" y="144471"/>
                      <a:pt x="48451" y="236087"/>
                      <a:pt x="84569" y="227278"/>
                    </a:cubicBezTo>
                    <a:cubicBezTo>
                      <a:pt x="120687" y="218469"/>
                      <a:pt x="168697" y="109234"/>
                      <a:pt x="216708" y="0"/>
                    </a:cubicBezTo>
                  </a:path>
                </a:pathLst>
              </a:custGeom>
              <a:noFill/>
              <a:ln>
                <a:solidFill>
                  <a:srgbClr val="FF6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Google Shape;103;p17">
              <a:extLst>
                <a:ext uri="{FF2B5EF4-FFF2-40B4-BE49-F238E27FC236}">
                  <a16:creationId xmlns:a16="http://schemas.microsoft.com/office/drawing/2014/main" id="{C0C07586-F97F-43A1-8C3D-88F3B54A8E47}"/>
                </a:ext>
              </a:extLst>
            </p:cNvPr>
            <p:cNvSpPr txBox="1"/>
            <p:nvPr/>
          </p:nvSpPr>
          <p:spPr>
            <a:xfrm>
              <a:off x="5653208" y="4591412"/>
              <a:ext cx="2123576" cy="38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2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Coverage of “BMP to JPEG”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66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43"/>
    </mc:Choice>
    <mc:Fallback xmlns="">
      <p:transition spd="slow" advTm="108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ko" dirty="0">
                <a:solidFill>
                  <a:srgbClr val="000000"/>
                </a:solidFill>
              </a:rPr>
              <a:t>Naïve Approach to Fuzz Multi-purpose Programs</a:t>
            </a:r>
            <a:endParaRPr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852094B-4383-4F80-B744-C0EF3CF6F434}"/>
              </a:ext>
            </a:extLst>
          </p:cNvPr>
          <p:cNvGrpSpPr/>
          <p:nvPr/>
        </p:nvGrpSpPr>
        <p:grpSpPr>
          <a:xfrm>
            <a:off x="996436" y="1608018"/>
            <a:ext cx="7519443" cy="3313035"/>
            <a:chOff x="616963" y="1101453"/>
            <a:chExt cx="6984284" cy="307724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BD32D7D-AF57-40E7-8271-58EE54960CA9}"/>
                </a:ext>
              </a:extLst>
            </p:cNvPr>
            <p:cNvGrpSpPr/>
            <p:nvPr/>
          </p:nvGrpSpPr>
          <p:grpSpPr>
            <a:xfrm>
              <a:off x="5289492" y="2815993"/>
              <a:ext cx="1190124" cy="1302082"/>
              <a:chOff x="5560124" y="2610864"/>
              <a:chExt cx="1190124" cy="1302082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52602AB2-FE5C-46FA-85A2-674813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6063" y="2610864"/>
                <a:ext cx="1027726" cy="1027724"/>
              </a:xfrm>
              <a:prstGeom prst="rect">
                <a:avLst/>
              </a:prstGeom>
            </p:spPr>
          </p:pic>
          <p:sp>
            <p:nvSpPr>
              <p:cNvPr id="29" name="Google Shape;103;p17">
                <a:extLst>
                  <a:ext uri="{FF2B5EF4-FFF2-40B4-BE49-F238E27FC236}">
                    <a16:creationId xmlns:a16="http://schemas.microsoft.com/office/drawing/2014/main" id="{AD3A91D4-5CF4-4EF6-BA0E-7602657A1327}"/>
                  </a:ext>
                </a:extLst>
              </p:cNvPr>
              <p:cNvSpPr txBox="1"/>
              <p:nvPr/>
            </p:nvSpPr>
            <p:spPr>
              <a:xfrm>
                <a:off x="5560124" y="3538870"/>
                <a:ext cx="1190124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8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Program</a:t>
                </a:r>
                <a:endParaRPr sz="18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CA67A64-EBCA-4C0A-9652-521732333199}"/>
                </a:ext>
              </a:extLst>
            </p:cNvPr>
            <p:cNvGrpSpPr/>
            <p:nvPr/>
          </p:nvGrpSpPr>
          <p:grpSpPr>
            <a:xfrm>
              <a:off x="616963" y="2828551"/>
              <a:ext cx="1892463" cy="1350148"/>
              <a:chOff x="960497" y="2620435"/>
              <a:chExt cx="1892463" cy="1350148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D1436780-D895-4B64-8E60-188412C33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9283" y="2620435"/>
                <a:ext cx="1014892" cy="1014892"/>
              </a:xfrm>
              <a:prstGeom prst="rect">
                <a:avLst/>
              </a:prstGeom>
            </p:spPr>
          </p:pic>
          <p:sp>
            <p:nvSpPr>
              <p:cNvPr id="27" name="Google Shape;103;p17">
                <a:extLst>
                  <a:ext uri="{FF2B5EF4-FFF2-40B4-BE49-F238E27FC236}">
                    <a16:creationId xmlns:a16="http://schemas.microsoft.com/office/drawing/2014/main" id="{F45454E9-4306-47B1-AE36-444BBFD51279}"/>
                  </a:ext>
                </a:extLst>
              </p:cNvPr>
              <p:cNvSpPr txBox="1"/>
              <p:nvPr/>
            </p:nvSpPr>
            <p:spPr>
              <a:xfrm>
                <a:off x="960497" y="3596507"/>
                <a:ext cx="1892463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8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Seed Corpus</a:t>
                </a:r>
                <a:endParaRPr sz="18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492DEA1C-A740-48C4-B049-BCFD926E161E}"/>
                </a:ext>
              </a:extLst>
            </p:cNvPr>
            <p:cNvCxnSpPr>
              <a:cxnSpLocks/>
              <a:stCxn id="26" idx="3"/>
              <a:endCxn id="24" idx="1"/>
            </p:cNvCxnSpPr>
            <p:nvPr/>
          </p:nvCxnSpPr>
          <p:spPr>
            <a:xfrm flipV="1">
              <a:off x="2070641" y="3332841"/>
              <a:ext cx="577226" cy="31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FEFA9CAD-B51A-4D36-871A-7208DB911A31}"/>
                </a:ext>
              </a:extLst>
            </p:cNvPr>
            <p:cNvGrpSpPr/>
            <p:nvPr/>
          </p:nvGrpSpPr>
          <p:grpSpPr>
            <a:xfrm>
              <a:off x="2444717" y="2940928"/>
              <a:ext cx="1190124" cy="1086397"/>
              <a:chOff x="2469977" y="2647912"/>
              <a:chExt cx="1190124" cy="1086397"/>
            </a:xfrm>
          </p:grpSpPr>
          <p:pic>
            <p:nvPicPr>
              <p:cNvPr id="24" name="Google Shape;92;p17">
                <a:extLst>
                  <a:ext uri="{FF2B5EF4-FFF2-40B4-BE49-F238E27FC236}">
                    <a16:creationId xmlns:a16="http://schemas.microsoft.com/office/drawing/2014/main" id="{8B1CB0B9-1908-4287-85FC-396D42ED68A3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73127" y="2647912"/>
                <a:ext cx="783825" cy="783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103;p17">
                <a:extLst>
                  <a:ext uri="{FF2B5EF4-FFF2-40B4-BE49-F238E27FC236}">
                    <a16:creationId xmlns:a16="http://schemas.microsoft.com/office/drawing/2014/main" id="{933B3CE1-BDBD-4E64-A510-20AE428075DB}"/>
                  </a:ext>
                </a:extLst>
              </p:cNvPr>
              <p:cNvSpPr txBox="1"/>
              <p:nvPr/>
            </p:nvSpPr>
            <p:spPr>
              <a:xfrm>
                <a:off x="2469977" y="3360233"/>
                <a:ext cx="1190124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Input</a:t>
                </a:r>
                <a:endParaRPr sz="18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26689C6F-EFC4-4852-90FF-BE26870F7EF8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3438175" y="3332841"/>
              <a:ext cx="577226" cy="31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468541E7-94AA-4D06-AE45-CB05451ADC21}"/>
                </a:ext>
              </a:extLst>
            </p:cNvPr>
            <p:cNvGrpSpPr/>
            <p:nvPr/>
          </p:nvGrpSpPr>
          <p:grpSpPr>
            <a:xfrm>
              <a:off x="3802147" y="2755875"/>
              <a:ext cx="1190124" cy="1372490"/>
              <a:chOff x="3827407" y="2462859"/>
              <a:chExt cx="1190124" cy="1372490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CF16D940-F281-417A-BC27-9A499C20E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8238" y="2462859"/>
                <a:ext cx="583258" cy="583258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2" name="Google Shape;92;p17">
                <a:extLst>
                  <a:ext uri="{FF2B5EF4-FFF2-40B4-BE49-F238E27FC236}">
                    <a16:creationId xmlns:a16="http://schemas.microsoft.com/office/drawing/2014/main" id="{CB1738F6-9CCC-4E3E-8F53-07C50966188C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040661" y="2647912"/>
                <a:ext cx="783825" cy="783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103;p17">
                <a:extLst>
                  <a:ext uri="{FF2B5EF4-FFF2-40B4-BE49-F238E27FC236}">
                    <a16:creationId xmlns:a16="http://schemas.microsoft.com/office/drawing/2014/main" id="{4528890E-F375-4A27-8FB3-3C13ACB8F3CE}"/>
                  </a:ext>
                </a:extLst>
              </p:cNvPr>
              <p:cNvSpPr txBox="1"/>
              <p:nvPr/>
            </p:nvSpPr>
            <p:spPr>
              <a:xfrm>
                <a:off x="3827407" y="3461273"/>
                <a:ext cx="1190124" cy="37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Mutated Input</a:t>
                </a:r>
                <a:endParaRPr sz="18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D9B7010A-D695-47B7-B54B-54580B0BE373}"/>
                </a:ext>
              </a:extLst>
            </p:cNvPr>
            <p:cNvCxnSpPr>
              <a:cxnSpLocks/>
              <a:stCxn id="22" idx="3"/>
              <a:endCxn id="28" idx="1"/>
            </p:cNvCxnSpPr>
            <p:nvPr/>
          </p:nvCxnSpPr>
          <p:spPr>
            <a:xfrm flipV="1">
              <a:off x="4799226" y="3329855"/>
              <a:ext cx="546205" cy="29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29">
              <a:extLst>
                <a:ext uri="{FF2B5EF4-FFF2-40B4-BE49-F238E27FC236}">
                  <a16:creationId xmlns:a16="http://schemas.microsoft.com/office/drawing/2014/main" id="{925610A4-2DDC-483C-9569-FAAFCB7C11DA}"/>
                </a:ext>
              </a:extLst>
            </p:cNvPr>
            <p:cNvCxnSpPr>
              <a:cxnSpLocks/>
              <a:stCxn id="28" idx="3"/>
              <a:endCxn id="26" idx="0"/>
            </p:cNvCxnSpPr>
            <p:nvPr/>
          </p:nvCxnSpPr>
          <p:spPr>
            <a:xfrm flipH="1" flipV="1">
              <a:off x="1563195" y="2828551"/>
              <a:ext cx="4809962" cy="501304"/>
            </a:xfrm>
            <a:prstGeom prst="bentConnector4">
              <a:avLst>
                <a:gd name="adj1" fmla="val -4753"/>
                <a:gd name="adj2" fmla="val 379662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oogle Shape;103;p17">
              <a:extLst>
                <a:ext uri="{FF2B5EF4-FFF2-40B4-BE49-F238E27FC236}">
                  <a16:creationId xmlns:a16="http://schemas.microsoft.com/office/drawing/2014/main" id="{E7D84526-1A3D-4C3A-8CA8-313C1AC1550E}"/>
                </a:ext>
              </a:extLst>
            </p:cNvPr>
            <p:cNvSpPr txBox="1"/>
            <p:nvPr/>
          </p:nvSpPr>
          <p:spPr>
            <a:xfrm>
              <a:off x="5859294" y="1101453"/>
              <a:ext cx="1741953" cy="37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8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If new coverage</a:t>
              </a:r>
              <a:endParaRPr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4A6548B-BFC7-43F6-94CD-0DA4C899A208}"/>
              </a:ext>
            </a:extLst>
          </p:cNvPr>
          <p:cNvGrpSpPr/>
          <p:nvPr/>
        </p:nvGrpSpPr>
        <p:grpSpPr>
          <a:xfrm>
            <a:off x="3180816" y="2103868"/>
            <a:ext cx="3459636" cy="1350065"/>
            <a:chOff x="3536537" y="2314555"/>
            <a:chExt cx="3213659" cy="1145268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318FC65-60CA-4489-AA93-A48FB8333E9E}"/>
                </a:ext>
              </a:extLst>
            </p:cNvPr>
            <p:cNvGrpSpPr/>
            <p:nvPr/>
          </p:nvGrpSpPr>
          <p:grpSpPr>
            <a:xfrm>
              <a:off x="3536537" y="2314555"/>
              <a:ext cx="879646" cy="630174"/>
              <a:chOff x="7725282" y="2866101"/>
              <a:chExt cx="1089219" cy="780309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BB170C24-B830-417E-9A51-0E25477AB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4304" y="2866101"/>
                <a:ext cx="504279" cy="471413"/>
              </a:xfrm>
              <a:prstGeom prst="rect">
                <a:avLst/>
              </a:prstGeom>
            </p:spPr>
          </p:pic>
          <p:sp>
            <p:nvSpPr>
              <p:cNvPr id="11" name="Google Shape;103;p17">
                <a:extLst>
                  <a:ext uri="{FF2B5EF4-FFF2-40B4-BE49-F238E27FC236}">
                    <a16:creationId xmlns:a16="http://schemas.microsoft.com/office/drawing/2014/main" id="{9AB773EB-465F-4BAA-B5F3-D6EF5B6AC413}"/>
                  </a:ext>
                </a:extLst>
              </p:cNvPr>
              <p:cNvSpPr txBox="1"/>
              <p:nvPr/>
            </p:nvSpPr>
            <p:spPr>
              <a:xfrm>
                <a:off x="7725282" y="3265350"/>
                <a:ext cx="1089219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6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CMD #1</a:t>
                </a:r>
                <a:endParaRPr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9" name="직선 화살표 연결선 34">
              <a:extLst>
                <a:ext uri="{FF2B5EF4-FFF2-40B4-BE49-F238E27FC236}">
                  <a16:creationId xmlns:a16="http://schemas.microsoft.com/office/drawing/2014/main" id="{EBA94EC2-C5A5-4E85-8678-0E577CD34807}"/>
                </a:ext>
              </a:extLst>
            </p:cNvPr>
            <p:cNvCxnSpPr>
              <a:cxnSpLocks/>
              <a:stCxn id="10" idx="3"/>
              <a:endCxn id="28" idx="0"/>
            </p:cNvCxnSpPr>
            <p:nvPr/>
          </p:nvCxnSpPr>
          <p:spPr>
            <a:xfrm>
              <a:off x="4152974" y="2504911"/>
              <a:ext cx="2597222" cy="954912"/>
            </a:xfrm>
            <a:prstGeom prst="bentConnector2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827E36A-9E62-43F3-B4A2-D8A5A803CDCE}"/>
              </a:ext>
            </a:extLst>
          </p:cNvPr>
          <p:cNvGrpSpPr/>
          <p:nvPr/>
        </p:nvGrpSpPr>
        <p:grpSpPr>
          <a:xfrm>
            <a:off x="3128741" y="2819934"/>
            <a:ext cx="3511712" cy="768442"/>
            <a:chOff x="3488532" y="2965007"/>
            <a:chExt cx="3260099" cy="630588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C2B45453-5B78-4D18-B108-B2C39ED4F53C}"/>
                </a:ext>
              </a:extLst>
            </p:cNvPr>
            <p:cNvGrpSpPr/>
            <p:nvPr/>
          </p:nvGrpSpPr>
          <p:grpSpPr>
            <a:xfrm>
              <a:off x="3488532" y="2965007"/>
              <a:ext cx="955098" cy="630588"/>
              <a:chOff x="7684493" y="2927072"/>
              <a:chExt cx="1182647" cy="780824"/>
            </a:xfrm>
          </p:grpSpPr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8BCABA92-A296-4922-8E4A-0BCFB6F4F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5015" y="2927072"/>
                <a:ext cx="504280" cy="471415"/>
              </a:xfrm>
              <a:prstGeom prst="rect">
                <a:avLst/>
              </a:prstGeom>
            </p:spPr>
          </p:pic>
          <p:sp>
            <p:nvSpPr>
              <p:cNvPr id="37" name="Google Shape;103;p17">
                <a:extLst>
                  <a:ext uri="{FF2B5EF4-FFF2-40B4-BE49-F238E27FC236}">
                    <a16:creationId xmlns:a16="http://schemas.microsoft.com/office/drawing/2014/main" id="{508F7E14-F547-4E05-9FD3-003D7E144EEB}"/>
                  </a:ext>
                </a:extLst>
              </p:cNvPr>
              <p:cNvSpPr txBox="1"/>
              <p:nvPr/>
            </p:nvSpPr>
            <p:spPr>
              <a:xfrm>
                <a:off x="7684493" y="3326836"/>
                <a:ext cx="1182647" cy="38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" sz="1600" dirty="0">
                    <a:solidFill>
                      <a:schemeClr val="dk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  <a:sym typeface="Times New Roman"/>
                  </a:rPr>
                  <a:t>CMD #2</a:t>
                </a:r>
                <a:endParaRPr sz="16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endParaRPr>
              </a:p>
            </p:txBody>
          </p:sp>
        </p:grpSp>
        <p:cxnSp>
          <p:nvCxnSpPr>
            <p:cNvPr id="38" name="직선 화살표 연결선 34">
              <a:extLst>
                <a:ext uri="{FF2B5EF4-FFF2-40B4-BE49-F238E27FC236}">
                  <a16:creationId xmlns:a16="http://schemas.microsoft.com/office/drawing/2014/main" id="{2112590B-E475-4E66-9B21-E56485887EA4}"/>
                </a:ext>
              </a:extLst>
            </p:cNvPr>
            <p:cNvCxnSpPr>
              <a:cxnSpLocks/>
              <a:stCxn id="36" idx="3"/>
              <a:endCxn id="28" idx="0"/>
            </p:cNvCxnSpPr>
            <p:nvPr/>
          </p:nvCxnSpPr>
          <p:spPr>
            <a:xfrm>
              <a:off x="4154637" y="3155363"/>
              <a:ext cx="2593994" cy="329907"/>
            </a:xfrm>
            <a:prstGeom prst="bentConnector2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9E39010-6572-403D-84B4-545973D2BB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9</a:t>
            </a:fld>
            <a:endParaRPr lang="ko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B1B051D-278A-4695-AFAC-72C7A7ED090A}"/>
              </a:ext>
            </a:extLst>
          </p:cNvPr>
          <p:cNvGrpSpPr/>
          <p:nvPr/>
        </p:nvGrpSpPr>
        <p:grpSpPr>
          <a:xfrm>
            <a:off x="305767" y="1279934"/>
            <a:ext cx="3769392" cy="2280105"/>
            <a:chOff x="305767" y="1279934"/>
            <a:chExt cx="3769392" cy="2280105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C83749D4-A9E1-48D1-B6F4-DCA564E45B25}"/>
                </a:ext>
              </a:extLst>
            </p:cNvPr>
            <p:cNvGrpSpPr/>
            <p:nvPr/>
          </p:nvGrpSpPr>
          <p:grpSpPr>
            <a:xfrm>
              <a:off x="305767" y="1279934"/>
              <a:ext cx="2855200" cy="1241198"/>
              <a:chOff x="221492" y="2202011"/>
              <a:chExt cx="2855200" cy="1241198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E03A77-D845-42D7-B008-85B4FA16E28A}"/>
                  </a:ext>
                </a:extLst>
              </p:cNvPr>
              <p:cNvSpPr txBox="1"/>
              <p:nvPr/>
            </p:nvSpPr>
            <p:spPr>
              <a:xfrm>
                <a:off x="221492" y="2202011"/>
                <a:ext cx="2601485" cy="707886"/>
              </a:xfrm>
              <a:prstGeom prst="rect">
                <a:avLst/>
              </a:prstGeom>
              <a:noFill/>
              <a:ln w="19050">
                <a:solidFill>
                  <a:srgbClr val="F35F5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" sz="2000" dirty="0">
                    <a:solidFill>
                      <a:srgbClr val="000000"/>
                    </a:solidFill>
                  </a:rPr>
                  <a:t>Enumerate all CMDs for each mutation</a:t>
                </a:r>
                <a:endParaRPr lang="ko-KR" altLang="en-US" sz="2000" dirty="0"/>
              </a:p>
            </p:txBody>
          </p:sp>
          <p:sp>
            <p:nvSpPr>
              <p:cNvPr id="43" name="화살표: 오른쪽 42">
                <a:extLst>
                  <a:ext uri="{FF2B5EF4-FFF2-40B4-BE49-F238E27FC236}">
                    <a16:creationId xmlns:a16="http://schemas.microsoft.com/office/drawing/2014/main" id="{8C3F1AD3-DE8F-459D-A774-6DD6DA4A8E88}"/>
                  </a:ext>
                </a:extLst>
              </p:cNvPr>
              <p:cNvSpPr/>
              <p:nvPr/>
            </p:nvSpPr>
            <p:spPr>
              <a:xfrm rot="2556666">
                <a:off x="2276118" y="3036502"/>
                <a:ext cx="800574" cy="406707"/>
              </a:xfrm>
              <a:prstGeom prst="rightArrow">
                <a:avLst>
                  <a:gd name="adj1" fmla="val 23974"/>
                  <a:gd name="adj2" fmla="val 49587"/>
                </a:avLst>
              </a:prstGeom>
              <a:solidFill>
                <a:srgbClr val="F35F58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71D512D-996C-4C32-8DBE-95DAEC486420}"/>
                </a:ext>
              </a:extLst>
            </p:cNvPr>
            <p:cNvSpPr/>
            <p:nvPr/>
          </p:nvSpPr>
          <p:spPr>
            <a:xfrm>
              <a:off x="3180817" y="2010757"/>
              <a:ext cx="894342" cy="1549282"/>
            </a:xfrm>
            <a:prstGeom prst="rect">
              <a:avLst/>
            </a:prstGeom>
            <a:noFill/>
            <a:ln>
              <a:solidFill>
                <a:srgbClr val="F35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1FC4E59-0136-48FD-B715-D5F8B601958E}"/>
              </a:ext>
            </a:extLst>
          </p:cNvPr>
          <p:cNvSpPr txBox="1"/>
          <p:nvPr/>
        </p:nvSpPr>
        <p:spPr>
          <a:xfrm rot="20790858">
            <a:off x="2539728" y="2532957"/>
            <a:ext cx="429046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dirty="0">
                <a:solidFill>
                  <a:srgbClr val="FF0000"/>
                </a:solidFill>
              </a:rPr>
              <a:t>Inefficient due to invalid input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30"/>
    </mc:Choice>
    <mc:Fallback xmlns="">
      <p:transition spd="slow" advTm="30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3.4|1.4|3.2|6.2|15.7|9|2.3|3.1|0.6|0.6|0.5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7.3|0.9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.9|0.5|3.2|5.2|0.4|0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3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5.4|0.8|11.1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8.9|10.9|11|10.2|2.6|0.5|5.5|0.7|1.8|12.6|0.8|4.4|3.2|3.9|1.5|18.7|10|5|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2.5|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8.3|7.1|5.9|4.3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7.1|3.8|6.9|1.8|7.5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0.2|2.2|7.9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2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.2|1.7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|13|0.8|6.4|6.9|0.5|7.4|4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3|0.5|0.3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1|8|0.7|1.6|6|1.6|4.6|5.9|1.4|0.5|8.3|10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|9.7|1.7|3.9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5|2.1|3.5|4.4|0.5|8.8|6.1|2.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1040</Words>
  <Application>Microsoft Macintosh PowerPoint</Application>
  <PresentationFormat>화면 슬라이드 쇼(16:9)</PresentationFormat>
  <Paragraphs>249</Paragraphs>
  <Slides>27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0" baseType="lpstr">
      <vt:lpstr>Arial</vt:lpstr>
      <vt:lpstr>Cambria Math</vt:lpstr>
      <vt:lpstr>Simple Light</vt:lpstr>
      <vt:lpstr>CrFuzz: Fuzzing Multi-purpose Programs through Input Validation</vt:lpstr>
      <vt:lpstr>Summary</vt:lpstr>
      <vt:lpstr>Fuzzing is a popular way to find software bugs</vt:lpstr>
      <vt:lpstr>Coverage-guided Fuzzing  </vt:lpstr>
      <vt:lpstr>Hidden Assumption of Coverage-guided Fuzzers</vt:lpstr>
      <vt:lpstr>Why not suitable for multi-purpose program fuzzing?</vt:lpstr>
      <vt:lpstr>Many Programs are Multi-purpose Programs</vt:lpstr>
      <vt:lpstr>How Multi-purpose Program Works</vt:lpstr>
      <vt:lpstr>Naïve Approach to Fuzz Multi-purpose Programs</vt:lpstr>
      <vt:lpstr>Invalid input is early rejected by the parser</vt:lpstr>
      <vt:lpstr>Only valid input can explore backends</vt:lpstr>
      <vt:lpstr>Important to distinguish invalid &amp; valid input</vt:lpstr>
      <vt:lpstr>CrFuzz: an efficient multi-purpose program fuzzer</vt:lpstr>
      <vt:lpstr>Validity Checker: Clustering analysis to determine if a given input is valid or not. </vt:lpstr>
      <vt:lpstr>Coverage as a Cluster Feature </vt:lpstr>
      <vt:lpstr>Limitation of Coverage as a Cluster Feature.  </vt:lpstr>
      <vt:lpstr>Validity Pair as a Cluster Feature </vt:lpstr>
      <vt:lpstr>How Validity Checker Works </vt:lpstr>
      <vt:lpstr>Implementation</vt:lpstr>
      <vt:lpstr>Evaluation</vt:lpstr>
      <vt:lpstr>Accuracy of Validity Checker </vt:lpstr>
      <vt:lpstr>Fuzzing Efficiency of CrFuzz </vt:lpstr>
      <vt:lpstr>Path Coverage Evaluation with Three Command Line Options</vt:lpstr>
      <vt:lpstr>Efficiency While Varying Command Line Options </vt:lpstr>
      <vt:lpstr>CrFuzz uncovered 277 new vulnerabilities in various software programs. </vt:lpstr>
      <vt:lpstr>Conclusion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CrFuzz: Fuzzing Multi-purpose Programs through Input Validation</dc:title>
  <dc:creator>SongSH</dc:creator>
  <cp:lastModifiedBy>Microsoft Office User</cp:lastModifiedBy>
  <cp:revision>669</cp:revision>
  <dcterms:modified xsi:type="dcterms:W3CDTF">2023-12-13T04:27:42Z</dcterms:modified>
</cp:coreProperties>
</file>